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3"/>
  </p:notesMasterIdLst>
  <p:handoutMasterIdLst>
    <p:handoutMasterId r:id="rId14"/>
  </p:handoutMasterIdLst>
  <p:sldIdLst>
    <p:sldId id="256" r:id="rId2"/>
    <p:sldId id="344" r:id="rId3"/>
    <p:sldId id="347" r:id="rId4"/>
    <p:sldId id="348" r:id="rId5"/>
    <p:sldId id="349" r:id="rId6"/>
    <p:sldId id="345" r:id="rId7"/>
    <p:sldId id="346" r:id="rId8"/>
    <p:sldId id="350" r:id="rId9"/>
    <p:sldId id="352" r:id="rId10"/>
    <p:sldId id="351" r:id="rId11"/>
    <p:sldId id="343" r:id="rId12"/>
  </p:sldIdLst>
  <p:sldSz cx="9144000" cy="6858000" type="screen4x3"/>
  <p:notesSz cx="6888163" cy="100203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CBCE8B6E-406F-4637-B899-FBB5EAFAA695}">
          <p14:sldIdLst>
            <p14:sldId id="256"/>
            <p14:sldId id="344"/>
            <p14:sldId id="347"/>
            <p14:sldId id="348"/>
            <p14:sldId id="349"/>
            <p14:sldId id="345"/>
            <p14:sldId id="346"/>
            <p14:sldId id="350"/>
            <p14:sldId id="352"/>
            <p14:sldId id="351"/>
            <p14:sldId id="34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3" autoAdjust="0"/>
    <p:restoredTop sz="86467" autoAdjust="0"/>
  </p:normalViewPr>
  <p:slideViewPr>
    <p:cSldViewPr snapToGrid="0">
      <p:cViewPr varScale="1">
        <p:scale>
          <a:sx n="95" d="100"/>
          <a:sy n="95" d="100"/>
        </p:scale>
        <p:origin x="1662" y="9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it-IT"/>
          </a:p>
        </p:txBody>
      </p:sp>
      <p:sp>
        <p:nvSpPr>
          <p:cNvPr id="3" name="Segnaposto data 2"/>
          <p:cNvSpPr>
            <a:spLocks noGrp="1"/>
          </p:cNvSpPr>
          <p:nvPr>
            <p:ph type="dt" sz="quarter" idx="1"/>
          </p:nvPr>
        </p:nvSpPr>
        <p:spPr>
          <a:xfrm>
            <a:off x="3901698" y="0"/>
            <a:ext cx="2984871" cy="502755"/>
          </a:xfrm>
          <a:prstGeom prst="rect">
            <a:avLst/>
          </a:prstGeom>
        </p:spPr>
        <p:txBody>
          <a:bodyPr vert="horz" lIns="96616" tIns="48308" rIns="96616" bIns="48308" rtlCol="0"/>
          <a:lstStyle>
            <a:lvl1pPr algn="r">
              <a:defRPr sz="1300"/>
            </a:lvl1pPr>
          </a:lstStyle>
          <a:p>
            <a:fld id="{2232A23A-6F0A-4324-AA33-A905506BB98B}" type="datetimeFigureOut">
              <a:rPr lang="it-IT" smtClean="0"/>
              <a:t>02/09/2023</a:t>
            </a:fld>
            <a:endParaRPr lang="it-IT"/>
          </a:p>
        </p:txBody>
      </p:sp>
      <p:sp>
        <p:nvSpPr>
          <p:cNvPr id="4" name="Segnaposto piè di pagina 3"/>
          <p:cNvSpPr>
            <a:spLocks noGrp="1"/>
          </p:cNvSpPr>
          <p:nvPr>
            <p:ph type="ftr" sz="quarter" idx="2"/>
          </p:nvPr>
        </p:nvSpPr>
        <p:spPr>
          <a:xfrm>
            <a:off x="0" y="9517547"/>
            <a:ext cx="2984871" cy="502754"/>
          </a:xfrm>
          <a:prstGeom prst="rect">
            <a:avLst/>
          </a:prstGeom>
        </p:spPr>
        <p:txBody>
          <a:bodyPr vert="horz" lIns="96616" tIns="48308" rIns="96616" bIns="48308" rtlCol="0" anchor="b"/>
          <a:lstStyle>
            <a:lvl1pPr algn="l">
              <a:defRPr sz="1300"/>
            </a:lvl1pPr>
          </a:lstStyle>
          <a:p>
            <a:endParaRPr lang="it-IT"/>
          </a:p>
        </p:txBody>
      </p:sp>
      <p:sp>
        <p:nvSpPr>
          <p:cNvPr id="5" name="Segnaposto numero diapositiva 4"/>
          <p:cNvSpPr>
            <a:spLocks noGrp="1"/>
          </p:cNvSpPr>
          <p:nvPr>
            <p:ph type="sldNum" sz="quarter" idx="3"/>
          </p:nvPr>
        </p:nvSpPr>
        <p:spPr>
          <a:xfrm>
            <a:off x="3901698" y="9517547"/>
            <a:ext cx="2984871" cy="502754"/>
          </a:xfrm>
          <a:prstGeom prst="rect">
            <a:avLst/>
          </a:prstGeom>
        </p:spPr>
        <p:txBody>
          <a:bodyPr vert="horz" lIns="96616" tIns="48308" rIns="96616" bIns="48308" rtlCol="0" anchor="b"/>
          <a:lstStyle>
            <a:lvl1pPr algn="r">
              <a:defRPr sz="1300"/>
            </a:lvl1pPr>
          </a:lstStyle>
          <a:p>
            <a:fld id="{1380B1BF-91FA-4623-9501-5354B063A3B7}" type="slidenum">
              <a:rPr lang="it-IT" smtClean="0"/>
              <a:t>‹N›</a:t>
            </a:fld>
            <a:endParaRPr lang="it-IT"/>
          </a:p>
        </p:txBody>
      </p:sp>
    </p:spTree>
    <p:extLst>
      <p:ext uri="{BB962C8B-B14F-4D97-AF65-F5344CB8AC3E}">
        <p14:creationId xmlns:p14="http://schemas.microsoft.com/office/powerpoint/2010/main" val="34262507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it-IT"/>
          </a:p>
        </p:txBody>
      </p:sp>
      <p:sp>
        <p:nvSpPr>
          <p:cNvPr id="3" name="Segnaposto data 2"/>
          <p:cNvSpPr>
            <a:spLocks noGrp="1"/>
          </p:cNvSpPr>
          <p:nvPr>
            <p:ph type="dt" idx="1"/>
          </p:nvPr>
        </p:nvSpPr>
        <p:spPr>
          <a:xfrm>
            <a:off x="3901698" y="0"/>
            <a:ext cx="2984871" cy="502755"/>
          </a:xfrm>
          <a:prstGeom prst="rect">
            <a:avLst/>
          </a:prstGeom>
        </p:spPr>
        <p:txBody>
          <a:bodyPr vert="horz" lIns="96616" tIns="48308" rIns="96616" bIns="48308" rtlCol="0"/>
          <a:lstStyle>
            <a:lvl1pPr algn="r">
              <a:defRPr sz="1300"/>
            </a:lvl1pPr>
          </a:lstStyle>
          <a:p>
            <a:fld id="{7C5922C3-101A-4F44-B82F-AAA03F2BDC30}" type="datetimeFigureOut">
              <a:rPr lang="it-IT" smtClean="0"/>
              <a:t>02/09/2023</a:t>
            </a:fld>
            <a:endParaRPr lang="it-IT"/>
          </a:p>
        </p:txBody>
      </p:sp>
      <p:sp>
        <p:nvSpPr>
          <p:cNvPr id="4" name="Segnaposto immagine diapositiva 3"/>
          <p:cNvSpPr>
            <a:spLocks noGrp="1" noRot="1" noChangeAspect="1"/>
          </p:cNvSpPr>
          <p:nvPr>
            <p:ph type="sldImg" idx="2"/>
          </p:nvPr>
        </p:nvSpPr>
        <p:spPr>
          <a:xfrm>
            <a:off x="1189038" y="1252538"/>
            <a:ext cx="4510087" cy="3381375"/>
          </a:xfrm>
          <a:prstGeom prst="rect">
            <a:avLst/>
          </a:prstGeom>
          <a:noFill/>
          <a:ln w="12700">
            <a:solidFill>
              <a:prstClr val="black"/>
            </a:solidFill>
          </a:ln>
        </p:spPr>
        <p:txBody>
          <a:bodyPr vert="horz" lIns="96616" tIns="48308" rIns="96616" bIns="48308" rtlCol="0" anchor="ctr"/>
          <a:lstStyle/>
          <a:p>
            <a:endParaRPr lang="it-IT"/>
          </a:p>
        </p:txBody>
      </p:sp>
      <p:sp>
        <p:nvSpPr>
          <p:cNvPr id="5" name="Segnaposto note 4"/>
          <p:cNvSpPr>
            <a:spLocks noGrp="1"/>
          </p:cNvSpPr>
          <p:nvPr>
            <p:ph type="body" sz="quarter" idx="3"/>
          </p:nvPr>
        </p:nvSpPr>
        <p:spPr>
          <a:xfrm>
            <a:off x="688817" y="4822269"/>
            <a:ext cx="5510530" cy="3945493"/>
          </a:xfrm>
          <a:prstGeom prst="rect">
            <a:avLst/>
          </a:prstGeom>
        </p:spPr>
        <p:txBody>
          <a:bodyPr vert="horz" lIns="96616" tIns="48308" rIns="96616" bIns="48308"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517547"/>
            <a:ext cx="2984871" cy="502754"/>
          </a:xfrm>
          <a:prstGeom prst="rect">
            <a:avLst/>
          </a:prstGeom>
        </p:spPr>
        <p:txBody>
          <a:bodyPr vert="horz" lIns="96616" tIns="48308" rIns="96616" bIns="48308" rtlCol="0" anchor="b"/>
          <a:lstStyle>
            <a:lvl1pPr algn="l">
              <a:defRPr sz="1300"/>
            </a:lvl1pPr>
          </a:lstStyle>
          <a:p>
            <a:endParaRPr lang="it-IT"/>
          </a:p>
        </p:txBody>
      </p:sp>
      <p:sp>
        <p:nvSpPr>
          <p:cNvPr id="7" name="Segnaposto numero diapositiva 6"/>
          <p:cNvSpPr>
            <a:spLocks noGrp="1"/>
          </p:cNvSpPr>
          <p:nvPr>
            <p:ph type="sldNum" sz="quarter" idx="5"/>
          </p:nvPr>
        </p:nvSpPr>
        <p:spPr>
          <a:xfrm>
            <a:off x="3901698" y="9517547"/>
            <a:ext cx="2984871" cy="502754"/>
          </a:xfrm>
          <a:prstGeom prst="rect">
            <a:avLst/>
          </a:prstGeom>
        </p:spPr>
        <p:txBody>
          <a:bodyPr vert="horz" lIns="96616" tIns="48308" rIns="96616" bIns="48308" rtlCol="0" anchor="b"/>
          <a:lstStyle>
            <a:lvl1pPr algn="r">
              <a:defRPr sz="1300"/>
            </a:lvl1pPr>
          </a:lstStyle>
          <a:p>
            <a:fld id="{FCF413D9-2A2E-4EAA-9098-61243E7BCC22}" type="slidenum">
              <a:rPr lang="it-IT" smtClean="0"/>
              <a:t>‹N›</a:t>
            </a:fld>
            <a:endParaRPr lang="it-IT"/>
          </a:p>
        </p:txBody>
      </p:sp>
    </p:spTree>
    <p:extLst>
      <p:ext uri="{BB962C8B-B14F-4D97-AF65-F5344CB8AC3E}">
        <p14:creationId xmlns:p14="http://schemas.microsoft.com/office/powerpoint/2010/main" val="291501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a:t>Fare clic per modificare lo stile del titolo</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9/2/2023</a:t>
            </a:fld>
            <a:endParaRPr lang="en-US" dirty="0"/>
          </a:p>
        </p:txBody>
      </p:sp>
      <p:sp>
        <p:nvSpPr>
          <p:cNvPr id="5" name="Footer Placeholder 4"/>
          <p:cNvSpPr>
            <a:spLocks noGrp="1"/>
          </p:cNvSpPr>
          <p:nvPr>
            <p:ph type="ftr" sz="quarter" idx="11"/>
          </p:nvPr>
        </p:nvSpPr>
        <p:spPr>
          <a:xfrm>
            <a:off x="3028950" y="5751009"/>
            <a:ext cx="3086100" cy="365125"/>
          </a:xfrm>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‹N›</a:t>
            </a:fld>
            <a:endParaRPr lang="en-US" dirty="0"/>
          </a:p>
        </p:txBody>
      </p:sp>
    </p:spTree>
    <p:extLst>
      <p:ext uri="{BB962C8B-B14F-4D97-AF65-F5344CB8AC3E}">
        <p14:creationId xmlns:p14="http://schemas.microsoft.com/office/powerpoint/2010/main" val="1572777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71DEB8C-9A54-4A20-8AF9-2B2B9F14879F}" type="datetimeFigureOut">
              <a:rPr lang="it-IT" smtClean="0"/>
              <a:t>02/09/2023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9670BCA-23B9-4E1C-AD59-A77CE34E4028}" type="slidenum">
              <a:rPr lang="it-IT" smtClean="0"/>
              <a:t>‹N›</a:t>
            </a:fld>
            <a:endParaRPr lang="it-IT"/>
          </a:p>
        </p:txBody>
      </p:sp>
    </p:spTree>
    <p:extLst>
      <p:ext uri="{BB962C8B-B14F-4D97-AF65-F5344CB8AC3E}">
        <p14:creationId xmlns:p14="http://schemas.microsoft.com/office/powerpoint/2010/main" val="1599456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71DEB8C-9A54-4A20-8AF9-2B2B9F14879F}" type="datetimeFigureOut">
              <a:rPr lang="it-IT" smtClean="0"/>
              <a:t>02/09/2023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9670BCA-23B9-4E1C-AD59-A77CE34E4028}" type="slidenum">
              <a:rPr lang="it-IT" smtClean="0"/>
              <a:t>‹N›</a:t>
            </a:fld>
            <a:endParaRPr lang="it-IT"/>
          </a:p>
        </p:txBody>
      </p:sp>
    </p:spTree>
    <p:extLst>
      <p:ext uri="{BB962C8B-B14F-4D97-AF65-F5344CB8AC3E}">
        <p14:creationId xmlns:p14="http://schemas.microsoft.com/office/powerpoint/2010/main" val="2113874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971DEB8C-9A54-4A20-8AF9-2B2B9F14879F}" type="datetimeFigureOut">
              <a:rPr lang="it-IT" smtClean="0"/>
              <a:t>02/09/2023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9670BCA-23B9-4E1C-AD59-A77CE34E4028}" type="slidenum">
              <a:rPr lang="it-IT" smtClean="0"/>
              <a:t>‹N›</a:t>
            </a:fld>
            <a:endParaRPr lang="it-IT"/>
          </a:p>
        </p:txBody>
      </p:sp>
    </p:spTree>
    <p:extLst>
      <p:ext uri="{BB962C8B-B14F-4D97-AF65-F5344CB8AC3E}">
        <p14:creationId xmlns:p14="http://schemas.microsoft.com/office/powerpoint/2010/main" val="2595941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a:t>Fare clic per modificare lo stile del titolo</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971DEB8C-9A54-4A20-8AF9-2B2B9F14879F}" type="datetimeFigureOut">
              <a:rPr lang="it-IT" smtClean="0"/>
              <a:t>02/09/2023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9670BCA-23B9-4E1C-AD59-A77CE34E4028}" type="slidenum">
              <a:rPr lang="it-IT" smtClean="0"/>
              <a:t>‹N›</a:t>
            </a:fld>
            <a:endParaRPr lang="it-IT"/>
          </a:p>
        </p:txBody>
      </p:sp>
    </p:spTree>
    <p:extLst>
      <p:ext uri="{BB962C8B-B14F-4D97-AF65-F5344CB8AC3E}">
        <p14:creationId xmlns:p14="http://schemas.microsoft.com/office/powerpoint/2010/main" val="748334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9/2/2023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‹N›</a:t>
            </a:fld>
            <a:endParaRPr lang="en-US" dirty="0"/>
          </a:p>
        </p:txBody>
      </p:sp>
    </p:spTree>
    <p:extLst>
      <p:ext uri="{BB962C8B-B14F-4D97-AF65-F5344CB8AC3E}">
        <p14:creationId xmlns:p14="http://schemas.microsoft.com/office/powerpoint/2010/main" val="1993685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971DEB8C-9A54-4A20-8AF9-2B2B9F14879F}" type="datetimeFigureOut">
              <a:rPr lang="it-IT" smtClean="0"/>
              <a:t>02/09/2023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A9670BCA-23B9-4E1C-AD59-A77CE34E4028}" type="slidenum">
              <a:rPr lang="it-IT" smtClean="0"/>
              <a:t>‹N›</a:t>
            </a:fld>
            <a:endParaRPr lang="it-IT"/>
          </a:p>
        </p:txBody>
      </p:sp>
    </p:spTree>
    <p:extLst>
      <p:ext uri="{BB962C8B-B14F-4D97-AF65-F5344CB8AC3E}">
        <p14:creationId xmlns:p14="http://schemas.microsoft.com/office/powerpoint/2010/main" val="2057199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971DEB8C-9A54-4A20-8AF9-2B2B9F14879F}" type="datetimeFigureOut">
              <a:rPr lang="it-IT" smtClean="0"/>
              <a:t>02/09/2023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A9670BCA-23B9-4E1C-AD59-A77CE34E4028}" type="slidenum">
              <a:rPr lang="it-IT" smtClean="0"/>
              <a:t>‹N›</a:t>
            </a:fld>
            <a:endParaRPr lang="it-IT"/>
          </a:p>
        </p:txBody>
      </p:sp>
    </p:spTree>
    <p:extLst>
      <p:ext uri="{BB962C8B-B14F-4D97-AF65-F5344CB8AC3E}">
        <p14:creationId xmlns:p14="http://schemas.microsoft.com/office/powerpoint/2010/main" val="3049767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1DEB8C-9A54-4A20-8AF9-2B2B9F14879F}" type="datetimeFigureOut">
              <a:rPr lang="it-IT" smtClean="0"/>
              <a:t>02/09/2023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A9670BCA-23B9-4E1C-AD59-A77CE34E4028}" type="slidenum">
              <a:rPr lang="it-IT" smtClean="0"/>
              <a:t>‹N›</a:t>
            </a:fld>
            <a:endParaRPr lang="it-IT"/>
          </a:p>
        </p:txBody>
      </p:sp>
    </p:spTree>
    <p:extLst>
      <p:ext uri="{BB962C8B-B14F-4D97-AF65-F5344CB8AC3E}">
        <p14:creationId xmlns:p14="http://schemas.microsoft.com/office/powerpoint/2010/main" val="1556490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971DEB8C-9A54-4A20-8AF9-2B2B9F14879F}" type="datetimeFigureOut">
              <a:rPr lang="it-IT" smtClean="0"/>
              <a:t>02/09/2023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9670BCA-23B9-4E1C-AD59-A77CE34E4028}" type="slidenum">
              <a:rPr lang="it-IT" smtClean="0"/>
              <a:t>‹N›</a:t>
            </a:fld>
            <a:endParaRPr lang="it-IT"/>
          </a:p>
        </p:txBody>
      </p:sp>
    </p:spTree>
    <p:extLst>
      <p:ext uri="{BB962C8B-B14F-4D97-AF65-F5344CB8AC3E}">
        <p14:creationId xmlns:p14="http://schemas.microsoft.com/office/powerpoint/2010/main" val="3384126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971DEB8C-9A54-4A20-8AF9-2B2B9F14879F}" type="datetimeFigureOut">
              <a:rPr lang="it-IT" smtClean="0"/>
              <a:t>02/09/2023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9670BCA-23B9-4E1C-AD59-A77CE34E4028}" type="slidenum">
              <a:rPr lang="it-IT" smtClean="0"/>
              <a:t>‹N›</a:t>
            </a:fld>
            <a:endParaRPr lang="it-IT"/>
          </a:p>
        </p:txBody>
      </p:sp>
    </p:spTree>
    <p:extLst>
      <p:ext uri="{BB962C8B-B14F-4D97-AF65-F5344CB8AC3E}">
        <p14:creationId xmlns:p14="http://schemas.microsoft.com/office/powerpoint/2010/main" val="3543533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dirty="0"/>
              <a:t>Fare clic per modificare lo stile del titolo</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9/2/2023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‹N›</a:t>
            </a:fld>
            <a:endParaRPr lang="en-US" dirty="0"/>
          </a:p>
        </p:txBody>
      </p:sp>
      <p:pic>
        <p:nvPicPr>
          <p:cNvPr id="7" name="Immagine 6"/>
          <p:cNvPicPr>
            <a:picLocks noChangeAspect="1"/>
          </p:cNvPicPr>
          <p:nvPr userDrawn="1"/>
        </p:nvPicPr>
        <p:blipFill>
          <a:blip r:embed="rId13"/>
          <a:stretch>
            <a:fillRect/>
          </a:stretch>
        </p:blipFill>
        <p:spPr>
          <a:xfrm>
            <a:off x="1" y="6441896"/>
            <a:ext cx="9144000" cy="416104"/>
          </a:xfrm>
          <a:prstGeom prst="rect">
            <a:avLst/>
          </a:prstGeom>
        </p:spPr>
      </p:pic>
      <p:pic>
        <p:nvPicPr>
          <p:cNvPr id="15" name="Immagine 14">
            <a:extLst>
              <a:ext uri="{FF2B5EF4-FFF2-40B4-BE49-F238E27FC236}">
                <a16:creationId xmlns:a16="http://schemas.microsoft.com/office/drawing/2014/main" id="{6458DC5C-69F7-4121-BC23-2B96365A664F}"/>
              </a:ext>
            </a:extLst>
          </p:cNvPr>
          <p:cNvPicPr>
            <a:picLocks noChangeAspect="1"/>
          </p:cNvPicPr>
          <p:nvPr userDrawn="1"/>
        </p:nvPicPr>
        <p:blipFill>
          <a:blip r:embed="rId14"/>
          <a:stretch>
            <a:fillRect/>
          </a:stretch>
        </p:blipFill>
        <p:spPr>
          <a:xfrm>
            <a:off x="3768696" y="81074"/>
            <a:ext cx="1606608" cy="433169"/>
          </a:xfrm>
          <a:prstGeom prst="rect">
            <a:avLst/>
          </a:prstGeom>
        </p:spPr>
      </p:pic>
    </p:spTree>
    <p:extLst>
      <p:ext uri="{BB962C8B-B14F-4D97-AF65-F5344CB8AC3E}">
        <p14:creationId xmlns:p14="http://schemas.microsoft.com/office/powerpoint/2010/main" val="62705380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mailto:m.mariani@eatingcity.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2" descr="C:\Documents and Settings\Sotral\Desktop\ECOMEAL\Grafica\piatt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4190" y="2104156"/>
            <a:ext cx="2475620" cy="1936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ttangolo 6"/>
          <p:cNvSpPr/>
          <p:nvPr/>
        </p:nvSpPr>
        <p:spPr>
          <a:xfrm>
            <a:off x="0" y="995386"/>
            <a:ext cx="9144000" cy="4647426"/>
          </a:xfrm>
          <a:prstGeom prst="rect">
            <a:avLst/>
          </a:prstGeom>
        </p:spPr>
        <p:txBody>
          <a:bodyPr wrap="square">
            <a:spAutoFit/>
          </a:bodyPr>
          <a:lstStyle/>
          <a:p>
            <a:pPr indent="-257168" algn="ctr">
              <a:defRPr/>
            </a:pPr>
            <a:endParaRPr lang="en-GB" sz="800" dirty="0">
              <a:solidFill>
                <a:srgbClr val="0070C0"/>
              </a:solidFill>
              <a:latin typeface="Verdana" panose="020B0604030504040204" pitchFamily="34" charset="0"/>
              <a:ea typeface="ＭＳ Ｐゴシック" panose="020B0600070205080204" pitchFamily="34" charset="-128"/>
            </a:endParaRPr>
          </a:p>
          <a:p>
            <a:pPr indent="-257168" algn="ctr">
              <a:defRPr/>
            </a:pPr>
            <a:endParaRPr lang="en-GB" dirty="0">
              <a:solidFill>
                <a:srgbClr val="0070C0"/>
              </a:solidFill>
              <a:latin typeface="Verdana" panose="020B0604030504040204" pitchFamily="34" charset="0"/>
              <a:ea typeface="ＭＳ Ｐゴシック" panose="020B0600070205080204" pitchFamily="34" charset="-128"/>
            </a:endParaRPr>
          </a:p>
          <a:p>
            <a:pPr indent="-257168" algn="ctr">
              <a:defRPr/>
            </a:pPr>
            <a:endParaRPr lang="en-GB" dirty="0">
              <a:solidFill>
                <a:srgbClr val="0070C0"/>
              </a:solidFill>
              <a:latin typeface="Verdana" panose="020B0604030504040204" pitchFamily="34" charset="0"/>
              <a:ea typeface="ＭＳ Ｐゴシック" panose="020B0600070205080204" pitchFamily="34" charset="-128"/>
            </a:endParaRPr>
          </a:p>
          <a:p>
            <a:pPr indent="-257168" algn="ctr">
              <a:defRPr/>
            </a:pPr>
            <a:endParaRPr lang="en-GB" dirty="0">
              <a:solidFill>
                <a:srgbClr val="0070C0"/>
              </a:solidFill>
              <a:latin typeface="Verdana" panose="020B0604030504040204" pitchFamily="34" charset="0"/>
              <a:ea typeface="ＭＳ Ｐゴシック" panose="020B0600070205080204" pitchFamily="34" charset="-128"/>
            </a:endParaRPr>
          </a:p>
          <a:p>
            <a:pPr indent="-257168" algn="ctr">
              <a:defRPr/>
            </a:pPr>
            <a:endParaRPr lang="en-GB" dirty="0">
              <a:solidFill>
                <a:srgbClr val="0070C0"/>
              </a:solidFill>
              <a:latin typeface="Verdana" panose="020B0604030504040204" pitchFamily="34" charset="0"/>
              <a:ea typeface="ＭＳ Ｐゴシック" panose="020B0600070205080204" pitchFamily="34" charset="-128"/>
            </a:endParaRPr>
          </a:p>
          <a:p>
            <a:pPr indent="-257168" algn="ctr">
              <a:defRPr/>
            </a:pPr>
            <a:endParaRPr lang="en-GB" dirty="0">
              <a:solidFill>
                <a:srgbClr val="0070C0"/>
              </a:solidFill>
              <a:latin typeface="Verdana" panose="020B0604030504040204" pitchFamily="34" charset="0"/>
              <a:ea typeface="ＭＳ Ｐゴシック" panose="020B0600070205080204" pitchFamily="34" charset="-128"/>
            </a:endParaRPr>
          </a:p>
          <a:p>
            <a:pPr indent="-257168" algn="ctr">
              <a:defRPr/>
            </a:pPr>
            <a:endParaRPr lang="en-GB" dirty="0">
              <a:solidFill>
                <a:srgbClr val="0070C0"/>
              </a:solidFill>
              <a:latin typeface="Verdana" panose="020B0604030504040204" pitchFamily="34" charset="0"/>
              <a:ea typeface="ＭＳ Ｐゴシック" panose="020B0600070205080204" pitchFamily="34" charset="-128"/>
            </a:endParaRPr>
          </a:p>
          <a:p>
            <a:pPr indent="-257168" algn="ctr">
              <a:defRPr/>
            </a:pPr>
            <a:endParaRPr lang="en-GB" dirty="0">
              <a:solidFill>
                <a:srgbClr val="0070C0"/>
              </a:solidFill>
              <a:latin typeface="Verdana" panose="020B0604030504040204" pitchFamily="34" charset="0"/>
              <a:ea typeface="ＭＳ Ｐゴシック" panose="020B0600070205080204" pitchFamily="34" charset="-128"/>
            </a:endParaRPr>
          </a:p>
          <a:p>
            <a:pPr indent="-257168" algn="ctr">
              <a:defRPr/>
            </a:pPr>
            <a:endParaRPr lang="en-GB" dirty="0">
              <a:solidFill>
                <a:srgbClr val="0070C0"/>
              </a:solidFill>
              <a:latin typeface="Verdana" panose="020B0604030504040204" pitchFamily="34" charset="0"/>
              <a:ea typeface="ＭＳ Ｐゴシック" panose="020B0600070205080204" pitchFamily="34" charset="-128"/>
            </a:endParaRPr>
          </a:p>
          <a:p>
            <a:pPr indent="-257168" algn="ctr">
              <a:defRPr/>
            </a:pPr>
            <a:endParaRPr lang="en-US" dirty="0">
              <a:solidFill>
                <a:srgbClr val="FF0000"/>
              </a:solidFill>
              <a:latin typeface="Verdana" panose="020B0604030504040204" pitchFamily="34" charset="0"/>
              <a:ea typeface="ＭＳ Ｐゴシック" panose="020B0600070205080204" pitchFamily="34" charset="-128"/>
            </a:endParaRPr>
          </a:p>
          <a:p>
            <a:pPr indent="-257168" algn="ctr">
              <a:defRPr/>
            </a:pPr>
            <a:endParaRPr lang="en-US" dirty="0">
              <a:solidFill>
                <a:srgbClr val="FF0000"/>
              </a:solidFill>
              <a:latin typeface="Verdana" panose="020B0604030504040204" pitchFamily="34" charset="0"/>
              <a:ea typeface="ＭＳ Ｐゴシック" panose="020B0600070205080204" pitchFamily="34" charset="-128"/>
            </a:endParaRPr>
          </a:p>
          <a:p>
            <a:pPr indent="-257168" algn="ctr">
              <a:defRPr/>
            </a:pPr>
            <a:endParaRPr lang="en-US" dirty="0">
              <a:solidFill>
                <a:srgbClr val="FF0000"/>
              </a:solidFill>
              <a:latin typeface="Verdana" panose="020B0604030504040204" pitchFamily="34" charset="0"/>
              <a:ea typeface="ＭＳ Ｐゴシック" panose="020B0600070205080204" pitchFamily="34" charset="-128"/>
            </a:endParaRPr>
          </a:p>
          <a:p>
            <a:pPr indent="-257168" algn="ctr">
              <a:defRPr/>
            </a:pPr>
            <a:endParaRPr lang="en-US" dirty="0">
              <a:solidFill>
                <a:srgbClr val="FF0000"/>
              </a:solidFill>
              <a:latin typeface="Verdana" panose="020B0604030504040204" pitchFamily="34" charset="0"/>
              <a:ea typeface="ＭＳ Ｐゴシック" panose="020B0600070205080204" pitchFamily="34" charset="-128"/>
            </a:endParaRPr>
          </a:p>
          <a:p>
            <a:pPr indent="-257168" algn="ctr">
              <a:defRPr/>
            </a:pPr>
            <a:endParaRPr lang="en-US" dirty="0">
              <a:solidFill>
                <a:srgbClr val="FF0000"/>
              </a:solidFill>
              <a:latin typeface="Verdana" panose="020B0604030504040204" pitchFamily="34" charset="0"/>
              <a:ea typeface="ＭＳ Ｐゴシック" panose="020B0600070205080204" pitchFamily="34" charset="-128"/>
            </a:endParaRPr>
          </a:p>
          <a:p>
            <a:pPr indent="-257168" algn="ctr">
              <a:defRPr/>
            </a:pPr>
            <a:r>
              <a:rPr lang="en-US" dirty="0">
                <a:solidFill>
                  <a:srgbClr val="FF0000"/>
                </a:solidFill>
                <a:latin typeface="Verdana" panose="020B0604030504040204" pitchFamily="34" charset="0"/>
                <a:ea typeface="ＭＳ Ｐゴシック" panose="020B0600070205080204" pitchFamily="34" charset="-128"/>
              </a:rPr>
              <a:t>Introduction: Maurizio Mariani</a:t>
            </a:r>
          </a:p>
          <a:p>
            <a:pPr indent="-257168" algn="ctr">
              <a:defRPr/>
            </a:pPr>
            <a:endParaRPr lang="it-IT" b="1" dirty="0">
              <a:solidFill>
                <a:srgbClr val="FF0000"/>
              </a:solidFill>
              <a:latin typeface="Verdana" panose="020B0604030504040204" pitchFamily="34" charset="0"/>
              <a:ea typeface="ＭＳ Ｐゴシック" panose="020B0600070205080204" pitchFamily="34" charset="-128"/>
            </a:endParaRPr>
          </a:p>
          <a:p>
            <a:pPr indent="-257168" algn="ctr">
              <a:defRPr/>
            </a:pPr>
            <a:endParaRPr lang="it-IT" b="1" dirty="0">
              <a:solidFill>
                <a:srgbClr val="FF0000"/>
              </a:solidFill>
              <a:latin typeface="Verdana" panose="020B0604030504040204" pitchFamily="34" charset="0"/>
              <a:ea typeface="ＭＳ Ｐゴシック" panose="020B0600070205080204" pitchFamily="34" charset="-128"/>
            </a:endParaRPr>
          </a:p>
        </p:txBody>
      </p:sp>
    </p:spTree>
    <p:extLst>
      <p:ext uri="{BB962C8B-B14F-4D97-AF65-F5344CB8AC3E}">
        <p14:creationId xmlns:p14="http://schemas.microsoft.com/office/powerpoint/2010/main" val="3691957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23DFCC22-17B3-5DC2-9D7E-368904A47E8A}"/>
              </a:ext>
            </a:extLst>
          </p:cNvPr>
          <p:cNvSpPr txBox="1">
            <a:spLocks noChangeArrowheads="1"/>
          </p:cNvSpPr>
          <p:nvPr/>
        </p:nvSpPr>
        <p:spPr bwMode="auto">
          <a:xfrm>
            <a:off x="0" y="659794"/>
            <a:ext cx="9144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it-IT" altLang="it-IT" sz="1800" dirty="0">
                <a:solidFill>
                  <a:srgbClr val="FF0000"/>
                </a:solidFill>
                <a:latin typeface="Verdana" panose="020B0604030504040204" pitchFamily="34" charset="0"/>
              </a:rPr>
              <a:t>S</a:t>
            </a:r>
            <a:r>
              <a:rPr lang="fr-FR" altLang="it-IT" sz="1800" dirty="0">
                <a:solidFill>
                  <a:srgbClr val="FF0000"/>
                </a:solidFill>
                <a:latin typeface="Verdana" panose="020B0604030504040204" pitchFamily="34" charset="0"/>
              </a:rPr>
              <a:t>UMMER CAMPUS RULES</a:t>
            </a:r>
          </a:p>
          <a:p>
            <a:pPr algn="ctr" eaLnBrk="1" hangingPunct="1"/>
            <a:r>
              <a:rPr lang="fr-FR" altLang="it-IT" sz="1800" dirty="0">
                <a:solidFill>
                  <a:srgbClr val="FF0000"/>
                </a:solidFill>
                <a:latin typeface="Verdana" panose="020B0604030504040204" pitchFamily="34" charset="0"/>
              </a:rPr>
              <a:t>BEFORE TO LEAVE THE CAMPUS:</a:t>
            </a:r>
          </a:p>
        </p:txBody>
      </p:sp>
      <p:sp>
        <p:nvSpPr>
          <p:cNvPr id="4" name="CasellaDiTesto 3">
            <a:extLst>
              <a:ext uri="{FF2B5EF4-FFF2-40B4-BE49-F238E27FC236}">
                <a16:creationId xmlns:a16="http://schemas.microsoft.com/office/drawing/2014/main" id="{6F00437E-8BF9-3856-1AE9-3FA74A3248F2}"/>
              </a:ext>
            </a:extLst>
          </p:cNvPr>
          <p:cNvSpPr txBox="1"/>
          <p:nvPr/>
        </p:nvSpPr>
        <p:spPr>
          <a:xfrm>
            <a:off x="617973" y="1645642"/>
            <a:ext cx="7908053" cy="4690515"/>
          </a:xfrm>
          <a:prstGeom prst="rect">
            <a:avLst/>
          </a:prstGeom>
          <a:noFill/>
        </p:spPr>
        <p:txBody>
          <a:bodyPr wrap="square">
            <a:spAutoFit/>
          </a:bodyPr>
          <a:lstStyle/>
          <a:p>
            <a:pPr algn="ctr">
              <a:lnSpc>
                <a:spcPct val="120000"/>
              </a:lnSpc>
            </a:pPr>
            <a:r>
              <a:rPr lang="fr-FR" dirty="0" err="1">
                <a:latin typeface="Verdana" panose="020B0604030504040204" pitchFamily="34" charset="0"/>
                <a:ea typeface="ＭＳ Ｐゴシック" panose="020B0600070205080204" pitchFamily="34" charset="-128"/>
              </a:rPr>
              <a:t>Before</a:t>
            </a:r>
            <a:r>
              <a:rPr lang="fr-FR" dirty="0">
                <a:latin typeface="Verdana" panose="020B0604030504040204" pitchFamily="34" charset="0"/>
                <a:ea typeface="ＭＳ Ｐゴシック" panose="020B0600070205080204" pitchFamily="34" charset="-128"/>
              </a:rPr>
              <a:t> </a:t>
            </a:r>
            <a:r>
              <a:rPr lang="fr-FR" dirty="0" err="1">
                <a:latin typeface="Verdana" panose="020B0604030504040204" pitchFamily="34" charset="0"/>
                <a:ea typeface="ＭＳ Ｐゴシック" panose="020B0600070205080204" pitchFamily="34" charset="-128"/>
              </a:rPr>
              <a:t>leaving</a:t>
            </a:r>
            <a:r>
              <a:rPr lang="fr-FR" dirty="0">
                <a:latin typeface="Verdana" panose="020B0604030504040204" pitchFamily="34" charset="0"/>
                <a:ea typeface="ＭＳ Ｐゴシック" panose="020B0600070205080204" pitchFamily="34" charset="-128"/>
              </a:rPr>
              <a:t>: </a:t>
            </a:r>
          </a:p>
          <a:p>
            <a:pPr algn="ctr">
              <a:lnSpc>
                <a:spcPct val="120000"/>
              </a:lnSpc>
            </a:pPr>
            <a:endParaRPr lang="fr-FR" dirty="0">
              <a:latin typeface="Verdana" panose="020B0604030504040204" pitchFamily="34" charset="0"/>
              <a:ea typeface="ＭＳ Ｐゴシック" panose="020B0600070205080204" pitchFamily="34" charset="-128"/>
            </a:endParaRPr>
          </a:p>
          <a:p>
            <a:pPr algn="ctr">
              <a:lnSpc>
                <a:spcPct val="120000"/>
              </a:lnSpc>
            </a:pPr>
            <a:r>
              <a:rPr lang="fr-FR" dirty="0" err="1">
                <a:latin typeface="Verdana" panose="020B0604030504040204" pitchFamily="34" charset="0"/>
                <a:ea typeface="ＭＳ Ｐゴシック" panose="020B0600070205080204" pitchFamily="34" charset="-128"/>
              </a:rPr>
              <a:t>Please</a:t>
            </a:r>
            <a:r>
              <a:rPr lang="fr-FR" dirty="0">
                <a:latin typeface="Verdana" panose="020B0604030504040204" pitchFamily="34" charset="0"/>
                <a:ea typeface="ＭＳ Ｐゴシック" panose="020B0600070205080204" pitchFamily="34" charset="-128"/>
              </a:rPr>
              <a:t> </a:t>
            </a:r>
            <a:r>
              <a:rPr lang="fr-FR" dirty="0" err="1">
                <a:latin typeface="Verdana" panose="020B0604030504040204" pitchFamily="34" charset="0"/>
                <a:ea typeface="ＭＳ Ｐゴシック" panose="020B0600070205080204" pitchFamily="34" charset="-128"/>
              </a:rPr>
              <a:t>strip</a:t>
            </a:r>
            <a:r>
              <a:rPr lang="fr-FR" dirty="0">
                <a:latin typeface="Verdana" panose="020B0604030504040204" pitchFamily="34" charset="0"/>
                <a:ea typeface="ＭＳ Ｐゴシック" panose="020B0600070205080204" pitchFamily="34" charset="-128"/>
              </a:rPr>
              <a:t> the </a:t>
            </a:r>
            <a:r>
              <a:rPr lang="fr-FR" dirty="0" err="1">
                <a:latin typeface="Verdana" panose="020B0604030504040204" pitchFamily="34" charset="0"/>
                <a:ea typeface="ＭＳ Ｐゴシック" panose="020B0600070205080204" pitchFamily="34" charset="-128"/>
              </a:rPr>
              <a:t>bed</a:t>
            </a:r>
            <a:r>
              <a:rPr lang="fr-FR" dirty="0">
                <a:latin typeface="Verdana" panose="020B0604030504040204" pitchFamily="34" charset="0"/>
                <a:ea typeface="ＭＳ Ｐゴシック" panose="020B0600070205080204" pitchFamily="34" charset="-128"/>
              </a:rPr>
              <a:t>, </a:t>
            </a:r>
            <a:r>
              <a:rPr lang="fr-FR" dirty="0" err="1">
                <a:latin typeface="Verdana" panose="020B0604030504040204" pitchFamily="34" charset="0"/>
                <a:ea typeface="ＭＳ Ｐゴシック" panose="020B0600070205080204" pitchFamily="34" charset="-128"/>
              </a:rPr>
              <a:t>remove</a:t>
            </a:r>
            <a:r>
              <a:rPr lang="fr-FR" dirty="0">
                <a:latin typeface="Verdana" panose="020B0604030504040204" pitchFamily="34" charset="0"/>
                <a:ea typeface="ＭＳ Ｐゴシック" panose="020B0600070205080204" pitchFamily="34" charset="-128"/>
              </a:rPr>
              <a:t> the </a:t>
            </a:r>
            <a:r>
              <a:rPr lang="fr-FR" dirty="0" err="1">
                <a:latin typeface="Verdana" panose="020B0604030504040204" pitchFamily="34" charset="0"/>
                <a:ea typeface="ＭＳ Ｐゴシック" panose="020B0600070205080204" pitchFamily="34" charset="-128"/>
              </a:rPr>
              <a:t>pillowcase</a:t>
            </a:r>
            <a:r>
              <a:rPr lang="fr-FR" dirty="0">
                <a:latin typeface="Verdana" panose="020B0604030504040204" pitchFamily="34" charset="0"/>
                <a:ea typeface="ＭＳ Ｐゴシック" panose="020B0600070205080204" pitchFamily="34" charset="-128"/>
              </a:rPr>
              <a:t>, and put the </a:t>
            </a:r>
            <a:r>
              <a:rPr lang="fr-FR" dirty="0" err="1">
                <a:latin typeface="Verdana" panose="020B0604030504040204" pitchFamily="34" charset="0"/>
                <a:ea typeface="ＭＳ Ｐゴシック" panose="020B0600070205080204" pitchFamily="34" charset="-128"/>
              </a:rPr>
              <a:t>sheets</a:t>
            </a:r>
            <a:r>
              <a:rPr lang="fr-FR" dirty="0">
                <a:latin typeface="Verdana" panose="020B0604030504040204" pitchFamily="34" charset="0"/>
                <a:ea typeface="ＭＳ Ｐゴシック" panose="020B0600070205080204" pitchFamily="34" charset="-128"/>
              </a:rPr>
              <a:t> in the </a:t>
            </a:r>
            <a:r>
              <a:rPr lang="fr-FR" dirty="0" err="1">
                <a:latin typeface="Verdana" panose="020B0604030504040204" pitchFamily="34" charset="0"/>
                <a:ea typeface="ＭＳ Ｐゴシック" panose="020B0600070205080204" pitchFamily="34" charset="-128"/>
              </a:rPr>
              <a:t>provided</a:t>
            </a:r>
            <a:r>
              <a:rPr lang="fr-FR" dirty="0">
                <a:latin typeface="Verdana" panose="020B0604030504040204" pitchFamily="34" charset="0"/>
                <a:ea typeface="ＭＳ Ｐゴシック" panose="020B0600070205080204" pitchFamily="34" charset="-128"/>
              </a:rPr>
              <a:t> bag.</a:t>
            </a:r>
          </a:p>
          <a:p>
            <a:pPr algn="ctr">
              <a:lnSpc>
                <a:spcPct val="120000"/>
              </a:lnSpc>
            </a:pPr>
            <a:r>
              <a:rPr lang="fr-FR" dirty="0">
                <a:latin typeface="Verdana" panose="020B0604030504040204" pitchFamily="34" charset="0"/>
                <a:ea typeface="ＭＳ Ｐゴシック" panose="020B0600070205080204" pitchFamily="34" charset="-128"/>
              </a:rPr>
              <a:t>For </a:t>
            </a:r>
            <a:r>
              <a:rPr lang="fr-FR" dirty="0" err="1">
                <a:latin typeface="Verdana" panose="020B0604030504040204" pitchFamily="34" charset="0"/>
                <a:ea typeface="ＭＳ Ｐゴシック" panose="020B0600070205080204" pitchFamily="34" charset="-128"/>
              </a:rPr>
              <a:t>each</a:t>
            </a:r>
            <a:r>
              <a:rPr lang="fr-FR" dirty="0">
                <a:latin typeface="Verdana" panose="020B0604030504040204" pitchFamily="34" charset="0"/>
                <a:ea typeface="ＭＳ Ｐゴシック" panose="020B0600070205080204" pitchFamily="34" charset="-128"/>
              </a:rPr>
              <a:t> room/</a:t>
            </a:r>
            <a:r>
              <a:rPr lang="fr-FR" dirty="0" err="1">
                <a:latin typeface="Verdana" panose="020B0604030504040204" pitchFamily="34" charset="0"/>
                <a:ea typeface="ＭＳ Ｐゴシック" panose="020B0600070205080204" pitchFamily="34" charset="-128"/>
              </a:rPr>
              <a:t>apartment</a:t>
            </a:r>
            <a:r>
              <a:rPr lang="fr-FR" dirty="0">
                <a:latin typeface="Verdana" panose="020B0604030504040204" pitchFamily="34" charset="0"/>
                <a:ea typeface="ＭＳ Ｐゴシック" panose="020B0600070205080204" pitchFamily="34" charset="-128"/>
              </a:rPr>
              <a:t>:</a:t>
            </a:r>
          </a:p>
          <a:p>
            <a:pPr algn="ctr">
              <a:lnSpc>
                <a:spcPct val="120000"/>
              </a:lnSpc>
            </a:pPr>
            <a:r>
              <a:rPr lang="fr-FR" dirty="0">
                <a:latin typeface="Verdana" panose="020B0604030504040204" pitchFamily="34" charset="0"/>
                <a:ea typeface="ＭＳ Ｐゴシック" panose="020B0600070205080204" pitchFamily="34" charset="-128"/>
              </a:rPr>
              <a:t>1 </a:t>
            </a:r>
            <a:r>
              <a:rPr lang="fr-FR" dirty="0" err="1">
                <a:latin typeface="Verdana" panose="020B0604030504040204" pitchFamily="34" charset="0"/>
                <a:ea typeface="ＭＳ Ｐゴシック" panose="020B0600070205080204" pitchFamily="34" charset="-128"/>
              </a:rPr>
              <a:t>Bedding</a:t>
            </a:r>
            <a:r>
              <a:rPr lang="fr-FR" dirty="0">
                <a:latin typeface="Verdana" panose="020B0604030504040204" pitchFamily="34" charset="0"/>
                <a:ea typeface="ＭＳ Ｐゴシック" panose="020B0600070205080204" pitchFamily="34" charset="-128"/>
              </a:rPr>
              <a:t> bag</a:t>
            </a:r>
          </a:p>
          <a:p>
            <a:pPr algn="ctr">
              <a:lnSpc>
                <a:spcPct val="120000"/>
              </a:lnSpc>
            </a:pPr>
            <a:r>
              <a:rPr lang="fr-FR" dirty="0">
                <a:latin typeface="Verdana" panose="020B0604030504040204" pitchFamily="34" charset="0"/>
                <a:ea typeface="ＭＳ Ｐゴシック" panose="020B0600070205080204" pitchFamily="34" charset="-128"/>
              </a:rPr>
              <a:t>1 Bag for </a:t>
            </a:r>
            <a:r>
              <a:rPr lang="fr-FR" dirty="0" err="1">
                <a:latin typeface="Verdana" panose="020B0604030504040204" pitchFamily="34" charset="0"/>
                <a:ea typeface="ＭＳ Ｐゴシック" panose="020B0600070205080204" pitchFamily="34" charset="-128"/>
              </a:rPr>
              <a:t>towels</a:t>
            </a:r>
            <a:endParaRPr lang="fr-FR" dirty="0">
              <a:latin typeface="Verdana" panose="020B0604030504040204" pitchFamily="34" charset="0"/>
              <a:ea typeface="ＭＳ Ｐゴシック" panose="020B0600070205080204" pitchFamily="34" charset="-128"/>
            </a:endParaRPr>
          </a:p>
          <a:p>
            <a:pPr algn="ctr">
              <a:lnSpc>
                <a:spcPct val="120000"/>
              </a:lnSpc>
            </a:pPr>
            <a:endParaRPr lang="fr-FR" dirty="0">
              <a:latin typeface="Verdana" panose="020B0604030504040204" pitchFamily="34" charset="0"/>
              <a:ea typeface="ＭＳ Ｐゴシック" panose="020B0600070205080204" pitchFamily="34" charset="-128"/>
            </a:endParaRPr>
          </a:p>
          <a:p>
            <a:pPr algn="ctr">
              <a:lnSpc>
                <a:spcPct val="120000"/>
              </a:lnSpc>
            </a:pPr>
            <a:r>
              <a:rPr lang="fr-FR" dirty="0" err="1">
                <a:latin typeface="Verdana" panose="020B0604030504040204" pitchFamily="34" charset="0"/>
                <a:ea typeface="ＭＳ Ｐゴシック" panose="020B0600070205080204" pitchFamily="34" charset="-128"/>
              </a:rPr>
              <a:t>Remove</a:t>
            </a:r>
            <a:r>
              <a:rPr lang="fr-FR" dirty="0">
                <a:latin typeface="Verdana" panose="020B0604030504040204" pitchFamily="34" charset="0"/>
                <a:ea typeface="ＭＳ Ｐゴシック" panose="020B0600070205080204" pitchFamily="34" charset="-128"/>
              </a:rPr>
              <a:t> </a:t>
            </a:r>
            <a:r>
              <a:rPr lang="fr-FR" dirty="0" err="1">
                <a:latin typeface="Verdana" panose="020B0604030504040204" pitchFamily="34" charset="0"/>
                <a:ea typeface="ＭＳ Ｐゴシック" panose="020B0600070205080204" pitchFamily="34" charset="-128"/>
              </a:rPr>
              <a:t>waste</a:t>
            </a:r>
            <a:r>
              <a:rPr lang="fr-FR" dirty="0">
                <a:latin typeface="Verdana" panose="020B0604030504040204" pitchFamily="34" charset="0"/>
                <a:ea typeface="ＭＳ Ｐゴシック" panose="020B0600070205080204" pitchFamily="34" charset="-128"/>
              </a:rPr>
              <a:t> </a:t>
            </a:r>
            <a:r>
              <a:rPr lang="fr-FR" dirty="0" err="1">
                <a:latin typeface="Verdana" panose="020B0604030504040204" pitchFamily="34" charset="0"/>
                <a:ea typeface="ＭＳ Ｐゴシック" panose="020B0600070205080204" pitchFamily="34" charset="-128"/>
              </a:rPr>
              <a:t>from</a:t>
            </a:r>
            <a:r>
              <a:rPr lang="fr-FR" dirty="0">
                <a:latin typeface="Verdana" panose="020B0604030504040204" pitchFamily="34" charset="0"/>
                <a:ea typeface="ＭＳ Ｐゴシック" panose="020B0600070205080204" pitchFamily="34" charset="-128"/>
              </a:rPr>
              <a:t> </a:t>
            </a:r>
            <a:r>
              <a:rPr lang="fr-FR" dirty="0" err="1">
                <a:latin typeface="Verdana" panose="020B0604030504040204" pitchFamily="34" charset="0"/>
                <a:ea typeface="ＭＳ Ｐゴシック" panose="020B0600070205080204" pitchFamily="34" charset="-128"/>
              </a:rPr>
              <a:t>bathroom</a:t>
            </a:r>
            <a:r>
              <a:rPr lang="fr-FR" dirty="0">
                <a:latin typeface="Verdana" panose="020B0604030504040204" pitchFamily="34" charset="0"/>
                <a:ea typeface="ＭＳ Ｐゴシック" panose="020B0600070205080204" pitchFamily="34" charset="-128"/>
              </a:rPr>
              <a:t> and </a:t>
            </a:r>
            <a:r>
              <a:rPr lang="fr-FR" dirty="0" err="1">
                <a:latin typeface="Verdana" panose="020B0604030504040204" pitchFamily="34" charset="0"/>
                <a:ea typeface="ＭＳ Ｐゴシック" panose="020B0600070205080204" pitchFamily="34" charset="-128"/>
              </a:rPr>
              <a:t>from</a:t>
            </a:r>
            <a:r>
              <a:rPr lang="fr-FR" dirty="0">
                <a:latin typeface="Verdana" panose="020B0604030504040204" pitchFamily="34" charset="0"/>
                <a:ea typeface="ＭＳ Ｐゴシック" panose="020B0600070205080204" pitchFamily="34" charset="-128"/>
              </a:rPr>
              <a:t> the room and place on the bag </a:t>
            </a:r>
            <a:r>
              <a:rPr lang="fr-FR" dirty="0" err="1">
                <a:latin typeface="Verdana" panose="020B0604030504040204" pitchFamily="34" charset="0"/>
                <a:ea typeface="ＭＳ Ｐゴシック" panose="020B0600070205080204" pitchFamily="34" charset="-128"/>
              </a:rPr>
              <a:t>following</a:t>
            </a:r>
            <a:r>
              <a:rPr lang="fr-FR" dirty="0">
                <a:latin typeface="Verdana" panose="020B0604030504040204" pitchFamily="34" charset="0"/>
                <a:ea typeface="ＭＳ Ｐゴシック" panose="020B0600070205080204" pitchFamily="34" charset="-128"/>
              </a:rPr>
              <a:t> the instruction for </a:t>
            </a:r>
            <a:r>
              <a:rPr lang="fr-FR" dirty="0" err="1">
                <a:latin typeface="Verdana" panose="020B0604030504040204" pitchFamily="34" charset="0"/>
                <a:ea typeface="ＭＳ Ｐゴシック" panose="020B0600070205080204" pitchFamily="34" charset="-128"/>
              </a:rPr>
              <a:t>waste</a:t>
            </a:r>
            <a:r>
              <a:rPr lang="fr-FR" dirty="0">
                <a:latin typeface="Verdana" panose="020B0604030504040204" pitchFamily="34" charset="0"/>
                <a:ea typeface="ＭＳ Ｐゴシック" panose="020B0600070205080204" pitchFamily="34" charset="-128"/>
              </a:rPr>
              <a:t> </a:t>
            </a:r>
            <a:r>
              <a:rPr lang="fr-FR" dirty="0" err="1">
                <a:latin typeface="Verdana" panose="020B0604030504040204" pitchFamily="34" charset="0"/>
                <a:ea typeface="ＭＳ Ｐゴシック" panose="020B0600070205080204" pitchFamily="34" charset="-128"/>
              </a:rPr>
              <a:t>separate</a:t>
            </a:r>
            <a:r>
              <a:rPr lang="fr-FR" dirty="0">
                <a:latin typeface="Verdana" panose="020B0604030504040204" pitchFamily="34" charset="0"/>
                <a:ea typeface="ＭＳ Ｐゴシック" panose="020B0600070205080204" pitchFamily="34" charset="-128"/>
              </a:rPr>
              <a:t> collection.</a:t>
            </a:r>
          </a:p>
          <a:p>
            <a:pPr algn="ctr">
              <a:lnSpc>
                <a:spcPct val="120000"/>
              </a:lnSpc>
            </a:pPr>
            <a:endParaRPr lang="fr-FR" dirty="0">
              <a:latin typeface="Verdana" panose="020B0604030504040204" pitchFamily="34" charset="0"/>
              <a:ea typeface="ＭＳ Ｐゴシック" panose="020B0600070205080204" pitchFamily="34" charset="-128"/>
            </a:endParaRPr>
          </a:p>
          <a:p>
            <a:pPr algn="ctr">
              <a:lnSpc>
                <a:spcPct val="120000"/>
              </a:lnSpc>
            </a:pPr>
            <a:r>
              <a:rPr lang="en-GB" dirty="0">
                <a:latin typeface="Verdana" panose="020B0604030504040204" pitchFamily="34" charset="0"/>
                <a:ea typeface="ＭＳ Ｐゴシック" panose="020B0600070205080204" pitchFamily="34" charset="-128"/>
              </a:rPr>
              <a:t>Please leave your rooms as tidy and clean as possible.</a:t>
            </a:r>
          </a:p>
          <a:p>
            <a:pPr algn="ctr">
              <a:lnSpc>
                <a:spcPct val="120000"/>
              </a:lnSpc>
            </a:pPr>
            <a:r>
              <a:rPr lang="en-GB" dirty="0">
                <a:latin typeface="Verdana" panose="020B0604030504040204" pitchFamily="34" charset="0"/>
                <a:ea typeface="ＭＳ Ｐゴシック" panose="020B0600070205080204" pitchFamily="34" charset="-128"/>
              </a:rPr>
              <a:t>Do not forget any </a:t>
            </a:r>
            <a:r>
              <a:rPr lang="it-IT" dirty="0">
                <a:latin typeface="Verdana" panose="020B0604030504040204" pitchFamily="34" charset="0"/>
                <a:ea typeface="ＭＳ Ｐゴシック" panose="020B0600070205080204" pitchFamily="34" charset="-128"/>
              </a:rPr>
              <a:t>personal </a:t>
            </a:r>
            <a:r>
              <a:rPr lang="it-IT" dirty="0" err="1">
                <a:latin typeface="Verdana" panose="020B0604030504040204" pitchFamily="34" charset="0"/>
                <a:ea typeface="ＭＳ Ｐゴシック" panose="020B0600070205080204" pitchFamily="34" charset="-128"/>
              </a:rPr>
              <a:t>belonging</a:t>
            </a:r>
            <a:r>
              <a:rPr lang="it-IT" dirty="0">
                <a:latin typeface="Verdana" panose="020B0604030504040204" pitchFamily="34" charset="0"/>
                <a:ea typeface="ＭＳ Ｐゴシック" panose="020B0600070205080204" pitchFamily="34" charset="-128"/>
              </a:rPr>
              <a:t> </a:t>
            </a:r>
            <a:r>
              <a:rPr lang="it-IT" dirty="0" err="1">
                <a:latin typeface="Verdana" panose="020B0604030504040204" pitchFamily="34" charset="0"/>
                <a:ea typeface="ＭＳ Ｐゴシック" panose="020B0600070205080204" pitchFamily="34" charset="-128"/>
              </a:rPr>
              <a:t>into</a:t>
            </a:r>
            <a:r>
              <a:rPr lang="it-IT" dirty="0">
                <a:latin typeface="Verdana" panose="020B0604030504040204" pitchFamily="34" charset="0"/>
                <a:ea typeface="ＭＳ Ｐゴシック" panose="020B0600070205080204" pitchFamily="34" charset="-128"/>
              </a:rPr>
              <a:t> the room.</a:t>
            </a:r>
            <a:endParaRPr lang="fr-FR" dirty="0">
              <a:latin typeface="Verdana" panose="020B0604030504040204" pitchFamily="34" charset="0"/>
              <a:ea typeface="ＭＳ Ｐゴシック" panose="020B0600070205080204" pitchFamily="34" charset="-128"/>
            </a:endParaRPr>
          </a:p>
          <a:p>
            <a:endParaRPr lang="fr-FR" dirty="0"/>
          </a:p>
        </p:txBody>
      </p:sp>
    </p:spTree>
    <p:extLst>
      <p:ext uri="{BB962C8B-B14F-4D97-AF65-F5344CB8AC3E}">
        <p14:creationId xmlns:p14="http://schemas.microsoft.com/office/powerpoint/2010/main" val="2041554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986533" y="2008278"/>
            <a:ext cx="3170933" cy="3308598"/>
          </a:xfrm>
          <a:prstGeom prst="rect">
            <a:avLst/>
          </a:prstGeom>
        </p:spPr>
        <p:txBody>
          <a:bodyPr wrap="none">
            <a:spAutoFit/>
          </a:bodyPr>
          <a:lstStyle/>
          <a:p>
            <a:pPr indent="-257168" algn="ctr">
              <a:defRPr/>
            </a:pPr>
            <a:r>
              <a:rPr lang="it-IT" dirty="0" err="1">
                <a:solidFill>
                  <a:srgbClr val="FF0000"/>
                </a:solidFill>
                <a:latin typeface="Verdana" panose="020B0604030504040204" pitchFamily="34" charset="0"/>
                <a:ea typeface="ＭＳ Ｐゴシック" panose="020B0600070205080204" pitchFamily="34" charset="-128"/>
              </a:rPr>
              <a:t>Thanks</a:t>
            </a:r>
            <a:endParaRPr lang="it-IT" dirty="0">
              <a:solidFill>
                <a:srgbClr val="FF0000"/>
              </a:solidFill>
              <a:latin typeface="Verdana" panose="020B0604030504040204" pitchFamily="34" charset="0"/>
              <a:ea typeface="ＭＳ Ｐゴシック" panose="020B0600070205080204" pitchFamily="34" charset="-128"/>
            </a:endParaRPr>
          </a:p>
          <a:p>
            <a:pPr indent="-257168" algn="ctr">
              <a:defRPr/>
            </a:pPr>
            <a:endParaRPr lang="it-IT" dirty="0">
              <a:solidFill>
                <a:srgbClr val="FF0000"/>
              </a:solidFill>
              <a:latin typeface="Verdana" panose="020B0604030504040204" pitchFamily="34" charset="0"/>
              <a:ea typeface="ＭＳ Ｐゴシック" panose="020B0600070205080204" pitchFamily="34" charset="-128"/>
            </a:endParaRPr>
          </a:p>
          <a:p>
            <a:pPr indent="-257168" algn="ctr">
              <a:defRPr/>
            </a:pPr>
            <a:r>
              <a:rPr lang="it-IT" dirty="0">
                <a:solidFill>
                  <a:srgbClr val="FF0000"/>
                </a:solidFill>
                <a:latin typeface="Verdana" panose="020B0604030504040204" pitchFamily="34" charset="0"/>
                <a:ea typeface="ＭＳ Ｐゴシック" panose="020B0600070205080204" pitchFamily="34" charset="-128"/>
              </a:rPr>
              <a:t>Maurizio Mariani</a:t>
            </a:r>
          </a:p>
          <a:p>
            <a:pPr indent="-257168" algn="ctr">
              <a:defRPr/>
            </a:pPr>
            <a:r>
              <a:rPr lang="it-IT" sz="1100" dirty="0">
                <a:solidFill>
                  <a:srgbClr val="FF0000"/>
                </a:solidFill>
                <a:latin typeface="Verdana" panose="020B0604030504040204" pitchFamily="34" charset="0"/>
                <a:ea typeface="ＭＳ Ｐゴシック" panose="020B0600070205080204" pitchFamily="34" charset="-128"/>
              </a:rPr>
              <a:t>CEO Eating City Platform</a:t>
            </a:r>
          </a:p>
          <a:p>
            <a:pPr indent="-257168" algn="ctr">
              <a:defRPr/>
            </a:pPr>
            <a:endParaRPr lang="it-IT" dirty="0">
              <a:solidFill>
                <a:srgbClr val="FF0000"/>
              </a:solidFill>
              <a:latin typeface="Verdana" panose="020B0604030504040204" pitchFamily="34" charset="0"/>
              <a:ea typeface="ＭＳ Ｐゴシック" panose="020B0600070205080204" pitchFamily="34" charset="-128"/>
            </a:endParaRPr>
          </a:p>
          <a:p>
            <a:pPr indent="-257168" algn="ctr">
              <a:defRPr/>
            </a:pPr>
            <a:r>
              <a:rPr lang="it-IT" dirty="0">
                <a:solidFill>
                  <a:srgbClr val="FF0000"/>
                </a:solidFill>
                <a:latin typeface="Verdana" panose="020B0604030504040204" pitchFamily="34" charset="0"/>
                <a:ea typeface="ＭＳ Ｐゴシック" panose="020B0600070205080204" pitchFamily="34" charset="-128"/>
                <a:hlinkClick r:id="rId2"/>
              </a:rPr>
              <a:t>m.mariani@eatingcity.org</a:t>
            </a:r>
            <a:endParaRPr lang="it-IT" dirty="0">
              <a:solidFill>
                <a:srgbClr val="FF0000"/>
              </a:solidFill>
              <a:latin typeface="Verdana" panose="020B0604030504040204" pitchFamily="34" charset="0"/>
              <a:ea typeface="ＭＳ Ｐゴシック" panose="020B0600070205080204" pitchFamily="34" charset="-128"/>
            </a:endParaRPr>
          </a:p>
          <a:p>
            <a:pPr indent="-257168" algn="ctr">
              <a:defRPr/>
            </a:pPr>
            <a:endParaRPr lang="it-IT" dirty="0">
              <a:solidFill>
                <a:srgbClr val="FF0000"/>
              </a:solidFill>
              <a:latin typeface="Verdana" panose="020B0604030504040204" pitchFamily="34" charset="0"/>
              <a:ea typeface="ＭＳ Ｐゴシック" panose="020B0600070205080204" pitchFamily="34" charset="-128"/>
            </a:endParaRPr>
          </a:p>
          <a:p>
            <a:pPr indent="-257168" algn="ctr">
              <a:defRPr/>
            </a:pPr>
            <a:endParaRPr lang="it-IT" dirty="0">
              <a:solidFill>
                <a:srgbClr val="FF0000"/>
              </a:solidFill>
              <a:latin typeface="Verdana" panose="020B0604030504040204" pitchFamily="34" charset="0"/>
              <a:ea typeface="ＭＳ Ｐゴシック" panose="020B0600070205080204" pitchFamily="34" charset="-128"/>
            </a:endParaRPr>
          </a:p>
          <a:p>
            <a:pPr indent="-257168" algn="ctr">
              <a:defRPr/>
            </a:pPr>
            <a:endParaRPr lang="it-IT" dirty="0">
              <a:solidFill>
                <a:srgbClr val="FF0000"/>
              </a:solidFill>
              <a:latin typeface="Verdana" panose="020B0604030504040204" pitchFamily="34" charset="0"/>
              <a:ea typeface="ＭＳ Ｐゴシック" panose="020B0600070205080204" pitchFamily="34" charset="-128"/>
            </a:endParaRPr>
          </a:p>
          <a:p>
            <a:pPr indent="-257168" algn="ctr">
              <a:defRPr/>
            </a:pPr>
            <a:endParaRPr lang="it-IT" dirty="0">
              <a:solidFill>
                <a:srgbClr val="FF0000"/>
              </a:solidFill>
              <a:latin typeface="Verdana" panose="020B0604030504040204" pitchFamily="34" charset="0"/>
              <a:ea typeface="ＭＳ Ｐゴシック" panose="020B0600070205080204" pitchFamily="34" charset="-128"/>
            </a:endParaRPr>
          </a:p>
          <a:p>
            <a:pPr indent="-257168" algn="ctr">
              <a:defRPr/>
            </a:pPr>
            <a:endParaRPr lang="it-IT" dirty="0">
              <a:solidFill>
                <a:srgbClr val="FF0000"/>
              </a:solidFill>
              <a:latin typeface="Verdana" panose="020B0604030504040204" pitchFamily="34" charset="0"/>
              <a:ea typeface="ＭＳ Ｐゴシック" panose="020B0600070205080204" pitchFamily="34" charset="-128"/>
            </a:endParaRPr>
          </a:p>
          <a:p>
            <a:pPr indent="-257168" algn="ctr">
              <a:defRPr/>
            </a:pPr>
            <a:endParaRPr lang="it-IT" dirty="0">
              <a:solidFill>
                <a:srgbClr val="FF0000"/>
              </a:solidFill>
              <a:latin typeface="Verdana" panose="020B0604030504040204" pitchFamily="34" charset="0"/>
              <a:ea typeface="ＭＳ Ｐゴシック" panose="020B0600070205080204" pitchFamily="34" charset="-128"/>
            </a:endParaRPr>
          </a:p>
        </p:txBody>
      </p:sp>
    </p:spTree>
    <p:extLst>
      <p:ext uri="{BB962C8B-B14F-4D97-AF65-F5344CB8AC3E}">
        <p14:creationId xmlns:p14="http://schemas.microsoft.com/office/powerpoint/2010/main" val="2313859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557FE657-5776-4240-9D59-E95890115F04}"/>
              </a:ext>
            </a:extLst>
          </p:cNvPr>
          <p:cNvSpPr txBox="1">
            <a:spLocks noChangeArrowheads="1"/>
          </p:cNvSpPr>
          <p:nvPr/>
        </p:nvSpPr>
        <p:spPr bwMode="auto">
          <a:xfrm>
            <a:off x="0" y="659794"/>
            <a:ext cx="9144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GB" altLang="it-IT" sz="1800" dirty="0">
                <a:solidFill>
                  <a:srgbClr val="FF0000"/>
                </a:solidFill>
                <a:latin typeface="Verdana" panose="020B0604030504040204" pitchFamily="34" charset="0"/>
              </a:rPr>
              <a:t>New skills for transitioning to sustainable food systems</a:t>
            </a:r>
            <a:endParaRPr lang="fr-FR" altLang="it-IT" sz="1800" dirty="0">
              <a:solidFill>
                <a:srgbClr val="FF0000"/>
              </a:solidFill>
              <a:latin typeface="Verdana" panose="020B0604030504040204" pitchFamily="34" charset="0"/>
            </a:endParaRPr>
          </a:p>
        </p:txBody>
      </p:sp>
      <p:sp>
        <p:nvSpPr>
          <p:cNvPr id="7" name="Text Box 4">
            <a:extLst>
              <a:ext uri="{FF2B5EF4-FFF2-40B4-BE49-F238E27FC236}">
                <a16:creationId xmlns:a16="http://schemas.microsoft.com/office/drawing/2014/main" id="{A6882629-E721-49B6-924F-5A24DB0BBC66}"/>
              </a:ext>
            </a:extLst>
          </p:cNvPr>
          <p:cNvSpPr txBox="1">
            <a:spLocks noChangeArrowheads="1"/>
          </p:cNvSpPr>
          <p:nvPr/>
        </p:nvSpPr>
        <p:spPr bwMode="auto">
          <a:xfrm>
            <a:off x="531958" y="956390"/>
            <a:ext cx="8080081" cy="7052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just">
              <a:lnSpc>
                <a:spcPct val="120000"/>
              </a:lnSpc>
            </a:pPr>
            <a:endParaRPr lang="it-IT" altLang="it-IT" sz="1800" dirty="0">
              <a:latin typeface="Verdana" panose="020B0604030504040204" pitchFamily="34" charset="0"/>
            </a:endParaRPr>
          </a:p>
          <a:p>
            <a:pPr algn="just">
              <a:lnSpc>
                <a:spcPct val="120000"/>
              </a:lnSpc>
            </a:pPr>
            <a:r>
              <a:rPr lang="en-GB" altLang="it-IT" sz="1800" dirty="0">
                <a:latin typeface="Verdana" panose="020B0604030504040204" pitchFamily="34" charset="0"/>
              </a:rPr>
              <a:t>This year, the campus will focus on green competences and new skills needed for transitioning to food systems that are more sustainable from an environmental, social, economic and cultural point of view, in line with the objectives set by the Sustainable Development Goals of the United Nations and the European Green Deal.</a:t>
            </a:r>
          </a:p>
          <a:p>
            <a:pPr algn="just">
              <a:lnSpc>
                <a:spcPct val="120000"/>
              </a:lnSpc>
            </a:pPr>
            <a:endParaRPr lang="en-GB" altLang="it-IT" sz="1800" dirty="0">
              <a:latin typeface="Verdana" panose="020B0604030504040204" pitchFamily="34" charset="0"/>
            </a:endParaRPr>
          </a:p>
          <a:p>
            <a:pPr algn="just">
              <a:lnSpc>
                <a:spcPct val="120000"/>
              </a:lnSpc>
            </a:pPr>
            <a:r>
              <a:rPr lang="en-GB" altLang="it-IT" sz="1800" dirty="0">
                <a:latin typeface="Verdana" panose="020B0604030504040204" pitchFamily="34" charset="0"/>
              </a:rPr>
              <a:t>Building on the </a:t>
            </a:r>
            <a:r>
              <a:rPr lang="en-GB" altLang="it-IT" sz="1800" dirty="0" err="1">
                <a:latin typeface="Verdana" panose="020B0604030504040204" pitchFamily="34" charset="0"/>
              </a:rPr>
              <a:t>GreenComp</a:t>
            </a:r>
            <a:r>
              <a:rPr lang="en-GB" altLang="it-IT" sz="1800" dirty="0">
                <a:latin typeface="Verdana" panose="020B0604030504040204" pitchFamily="34" charset="0"/>
              </a:rPr>
              <a:t> framework, published by the Joint Research Centre of the European Commission in 2022, we will explore which knowledge, skills and attitudes are most needed in a changing world.</a:t>
            </a:r>
            <a:r>
              <a:rPr lang="it-IT" altLang="it-IT" sz="1800" dirty="0">
                <a:latin typeface="Verdana" panose="020B0604030504040204" pitchFamily="34" charset="0"/>
              </a:rPr>
              <a:t>….</a:t>
            </a:r>
          </a:p>
          <a:p>
            <a:pPr algn="just">
              <a:lnSpc>
                <a:spcPct val="120000"/>
              </a:lnSpc>
            </a:pPr>
            <a:endParaRPr lang="it-IT" altLang="it-IT" sz="1800" dirty="0">
              <a:latin typeface="Verdana" panose="020B0604030504040204" pitchFamily="34" charset="0"/>
            </a:endParaRPr>
          </a:p>
          <a:p>
            <a:pPr algn="just">
              <a:lnSpc>
                <a:spcPct val="120000"/>
              </a:lnSpc>
            </a:pPr>
            <a:endParaRPr lang="it-IT" altLang="it-IT" sz="1800" dirty="0">
              <a:latin typeface="Verdana" panose="020B0604030504040204" pitchFamily="34" charset="0"/>
            </a:endParaRPr>
          </a:p>
          <a:p>
            <a:pPr>
              <a:lnSpc>
                <a:spcPct val="120000"/>
              </a:lnSpc>
            </a:pPr>
            <a:endParaRPr lang="it-IT" altLang="it-IT" sz="1050" dirty="0">
              <a:latin typeface="Verdana" panose="020B0604030504040204" pitchFamily="34" charset="0"/>
            </a:endParaRPr>
          </a:p>
          <a:p>
            <a:pPr>
              <a:lnSpc>
                <a:spcPct val="120000"/>
              </a:lnSpc>
            </a:pPr>
            <a:endParaRPr lang="it-IT" altLang="it-IT" sz="1050" dirty="0">
              <a:latin typeface="Verdana" panose="020B0604030504040204" pitchFamily="34" charset="0"/>
            </a:endParaRPr>
          </a:p>
          <a:p>
            <a:pPr>
              <a:lnSpc>
                <a:spcPct val="120000"/>
              </a:lnSpc>
            </a:pPr>
            <a:endParaRPr lang="it-IT" altLang="it-IT" sz="1050" dirty="0">
              <a:latin typeface="Verdana" panose="020B0604030504040204" pitchFamily="34" charset="0"/>
            </a:endParaRPr>
          </a:p>
          <a:p>
            <a:pPr>
              <a:lnSpc>
                <a:spcPct val="120000"/>
              </a:lnSpc>
            </a:pPr>
            <a:r>
              <a:rPr lang="en-GB" altLang="it-IT" sz="1050" dirty="0">
                <a:latin typeface="Verdana" panose="020B0604030504040204" pitchFamily="34" charset="0"/>
              </a:rPr>
              <a:t>.</a:t>
            </a:r>
            <a:endParaRPr lang="it-IT" altLang="it-IT" sz="1050" dirty="0">
              <a:latin typeface="Verdana" panose="020B0604030504040204" pitchFamily="34" charset="0"/>
            </a:endParaRPr>
          </a:p>
          <a:p>
            <a:pPr>
              <a:lnSpc>
                <a:spcPct val="120000"/>
              </a:lnSpc>
            </a:pPr>
            <a:endParaRPr lang="it-IT" altLang="it-IT" sz="1050" dirty="0">
              <a:latin typeface="Verdana" panose="020B0604030504040204" pitchFamily="34" charset="0"/>
            </a:endParaRPr>
          </a:p>
          <a:p>
            <a:pPr algn="ctr">
              <a:lnSpc>
                <a:spcPct val="120000"/>
              </a:lnSpc>
            </a:pPr>
            <a:endParaRPr lang="it-IT" altLang="it-IT" sz="1050" b="1" dirty="0">
              <a:latin typeface="Verdana" panose="020B0604030504040204" pitchFamily="34" charset="0"/>
            </a:endParaRPr>
          </a:p>
          <a:p>
            <a:pPr algn="ctr">
              <a:lnSpc>
                <a:spcPct val="120000"/>
              </a:lnSpc>
            </a:pPr>
            <a:endParaRPr lang="it-IT" altLang="it-IT" sz="1050" b="1" dirty="0">
              <a:latin typeface="Verdana" panose="020B0604030504040204" pitchFamily="34" charset="0"/>
            </a:endParaRPr>
          </a:p>
          <a:p>
            <a:pPr algn="ctr">
              <a:lnSpc>
                <a:spcPct val="120000"/>
              </a:lnSpc>
            </a:pPr>
            <a:endParaRPr lang="it-IT" altLang="it-IT" sz="1050" b="1" dirty="0">
              <a:latin typeface="Verdana" panose="020B0604030504040204" pitchFamily="34" charset="0"/>
            </a:endParaRPr>
          </a:p>
          <a:p>
            <a:pPr algn="ctr">
              <a:lnSpc>
                <a:spcPct val="120000"/>
              </a:lnSpc>
            </a:pPr>
            <a:endParaRPr lang="it-IT" altLang="it-IT" sz="1050" b="1" dirty="0">
              <a:latin typeface="Verdana" panose="020B0604030504040204" pitchFamily="34" charset="0"/>
            </a:endParaRPr>
          </a:p>
          <a:p>
            <a:pPr algn="ctr">
              <a:lnSpc>
                <a:spcPct val="120000"/>
              </a:lnSpc>
            </a:pPr>
            <a:endParaRPr lang="it-IT" altLang="it-IT" sz="1050" b="1" dirty="0">
              <a:latin typeface="Verdana" panose="020B0604030504040204" pitchFamily="34" charset="0"/>
            </a:endParaRPr>
          </a:p>
          <a:p>
            <a:pPr algn="ctr">
              <a:lnSpc>
                <a:spcPct val="120000"/>
              </a:lnSpc>
            </a:pPr>
            <a:endParaRPr lang="it-IT" altLang="it-IT" sz="1050" b="1" dirty="0">
              <a:latin typeface="Verdana" panose="020B0604030504040204" pitchFamily="34" charset="0"/>
            </a:endParaRPr>
          </a:p>
          <a:p>
            <a:pPr algn="ctr">
              <a:lnSpc>
                <a:spcPct val="120000"/>
              </a:lnSpc>
            </a:pPr>
            <a:endParaRPr lang="it-IT" altLang="it-IT" sz="1050" b="1" dirty="0">
              <a:latin typeface="Verdana" panose="020B0604030504040204" pitchFamily="34" charset="0"/>
            </a:endParaRPr>
          </a:p>
        </p:txBody>
      </p:sp>
    </p:spTree>
    <p:extLst>
      <p:ext uri="{BB962C8B-B14F-4D97-AF65-F5344CB8AC3E}">
        <p14:creationId xmlns:p14="http://schemas.microsoft.com/office/powerpoint/2010/main" val="967373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557FE657-5776-4240-9D59-E95890115F04}"/>
              </a:ext>
            </a:extLst>
          </p:cNvPr>
          <p:cNvSpPr txBox="1">
            <a:spLocks noChangeArrowheads="1"/>
          </p:cNvSpPr>
          <p:nvPr/>
        </p:nvSpPr>
        <p:spPr bwMode="auto">
          <a:xfrm>
            <a:off x="0" y="659794"/>
            <a:ext cx="9144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GB" altLang="it-IT" sz="1800" dirty="0">
                <a:solidFill>
                  <a:srgbClr val="FF0000"/>
                </a:solidFill>
                <a:latin typeface="Verdana" panose="020B0604030504040204" pitchFamily="34" charset="0"/>
              </a:rPr>
              <a:t>New skills for transitioning to sustainable food systems</a:t>
            </a:r>
            <a:endParaRPr lang="fr-FR" altLang="it-IT" sz="1800" dirty="0">
              <a:solidFill>
                <a:srgbClr val="FF0000"/>
              </a:solidFill>
              <a:latin typeface="Verdana" panose="020B0604030504040204" pitchFamily="34" charset="0"/>
            </a:endParaRPr>
          </a:p>
        </p:txBody>
      </p:sp>
      <p:sp>
        <p:nvSpPr>
          <p:cNvPr id="7" name="Text Box 4">
            <a:extLst>
              <a:ext uri="{FF2B5EF4-FFF2-40B4-BE49-F238E27FC236}">
                <a16:creationId xmlns:a16="http://schemas.microsoft.com/office/drawing/2014/main" id="{A6882629-E721-49B6-924F-5A24DB0BBC66}"/>
              </a:ext>
            </a:extLst>
          </p:cNvPr>
          <p:cNvSpPr txBox="1">
            <a:spLocks noChangeArrowheads="1"/>
          </p:cNvSpPr>
          <p:nvPr/>
        </p:nvSpPr>
        <p:spPr bwMode="auto">
          <a:xfrm>
            <a:off x="531958" y="956390"/>
            <a:ext cx="8080081" cy="671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just">
              <a:lnSpc>
                <a:spcPct val="120000"/>
              </a:lnSpc>
            </a:pPr>
            <a:endParaRPr lang="it-IT" altLang="it-IT" sz="1800" dirty="0">
              <a:latin typeface="Verdana" panose="020B0604030504040204" pitchFamily="34" charset="0"/>
            </a:endParaRPr>
          </a:p>
          <a:p>
            <a:pPr algn="just">
              <a:lnSpc>
                <a:spcPct val="120000"/>
              </a:lnSpc>
            </a:pPr>
            <a:r>
              <a:rPr lang="en-GB" altLang="it-IT" sz="1800" dirty="0">
                <a:latin typeface="Verdana" panose="020B0604030504040204" pitchFamily="34" charset="0"/>
              </a:rPr>
              <a:t>Developing competences around sustainability addresses the problem of labour mismatch, which comes from the difficulty of finding skilled workers capable of tackling issues that are becoming more and more relevant. </a:t>
            </a:r>
          </a:p>
          <a:p>
            <a:pPr algn="just">
              <a:lnSpc>
                <a:spcPct val="120000"/>
              </a:lnSpc>
            </a:pPr>
            <a:endParaRPr lang="en-GB" altLang="it-IT" sz="1800" dirty="0">
              <a:latin typeface="Verdana" panose="020B0604030504040204" pitchFamily="34" charset="0"/>
            </a:endParaRPr>
          </a:p>
          <a:p>
            <a:pPr algn="just">
              <a:lnSpc>
                <a:spcPct val="120000"/>
              </a:lnSpc>
            </a:pPr>
            <a:r>
              <a:rPr lang="en-GB" altLang="it-IT" sz="1800" dirty="0">
                <a:latin typeface="Verdana" panose="020B0604030504040204" pitchFamily="34" charset="0"/>
              </a:rPr>
              <a:t>But becoming competent around sustainability is not only an asset that responds to the needs of the market: </a:t>
            </a:r>
          </a:p>
          <a:p>
            <a:pPr algn="just">
              <a:lnSpc>
                <a:spcPct val="120000"/>
              </a:lnSpc>
            </a:pPr>
            <a:r>
              <a:rPr lang="en-GB" altLang="it-IT" sz="1800" dirty="0">
                <a:latin typeface="Verdana" panose="020B0604030504040204" pitchFamily="34" charset="0"/>
              </a:rPr>
              <a:t>it also addresses the deep need to contribute something in the journey toward a better future, to feel that our work makes a difference, a need that is growing, especially among the youngest of us.</a:t>
            </a:r>
            <a:endParaRPr lang="it-IT" altLang="it-IT" sz="1800" dirty="0">
              <a:latin typeface="Verdana" panose="020B0604030504040204" pitchFamily="34" charset="0"/>
            </a:endParaRPr>
          </a:p>
          <a:p>
            <a:pPr algn="just">
              <a:lnSpc>
                <a:spcPct val="120000"/>
              </a:lnSpc>
            </a:pPr>
            <a:endParaRPr lang="it-IT" altLang="it-IT" sz="1800" dirty="0">
              <a:latin typeface="Verdana" panose="020B0604030504040204" pitchFamily="34" charset="0"/>
            </a:endParaRPr>
          </a:p>
          <a:p>
            <a:pPr>
              <a:lnSpc>
                <a:spcPct val="120000"/>
              </a:lnSpc>
            </a:pPr>
            <a:endParaRPr lang="it-IT" altLang="it-IT" sz="1050" dirty="0">
              <a:latin typeface="Verdana" panose="020B0604030504040204" pitchFamily="34" charset="0"/>
            </a:endParaRPr>
          </a:p>
          <a:p>
            <a:pPr>
              <a:lnSpc>
                <a:spcPct val="120000"/>
              </a:lnSpc>
            </a:pPr>
            <a:endParaRPr lang="it-IT" altLang="it-IT" sz="1050" dirty="0">
              <a:latin typeface="Verdana" panose="020B0604030504040204" pitchFamily="34" charset="0"/>
            </a:endParaRPr>
          </a:p>
          <a:p>
            <a:pPr>
              <a:lnSpc>
                <a:spcPct val="120000"/>
              </a:lnSpc>
            </a:pPr>
            <a:endParaRPr lang="it-IT" altLang="it-IT" sz="1050" dirty="0">
              <a:latin typeface="Verdana" panose="020B0604030504040204" pitchFamily="34" charset="0"/>
            </a:endParaRPr>
          </a:p>
          <a:p>
            <a:pPr>
              <a:lnSpc>
                <a:spcPct val="120000"/>
              </a:lnSpc>
            </a:pPr>
            <a:r>
              <a:rPr lang="en-GB" altLang="it-IT" sz="1050" dirty="0">
                <a:latin typeface="Verdana" panose="020B0604030504040204" pitchFamily="34" charset="0"/>
              </a:rPr>
              <a:t>.</a:t>
            </a:r>
            <a:endParaRPr lang="it-IT" altLang="it-IT" sz="1050" dirty="0">
              <a:latin typeface="Verdana" panose="020B0604030504040204" pitchFamily="34" charset="0"/>
            </a:endParaRPr>
          </a:p>
          <a:p>
            <a:pPr>
              <a:lnSpc>
                <a:spcPct val="120000"/>
              </a:lnSpc>
            </a:pPr>
            <a:endParaRPr lang="it-IT" altLang="it-IT" sz="1050" dirty="0">
              <a:latin typeface="Verdana" panose="020B0604030504040204" pitchFamily="34" charset="0"/>
            </a:endParaRPr>
          </a:p>
          <a:p>
            <a:pPr algn="ctr">
              <a:lnSpc>
                <a:spcPct val="120000"/>
              </a:lnSpc>
            </a:pPr>
            <a:endParaRPr lang="it-IT" altLang="it-IT" sz="1050" b="1" dirty="0">
              <a:latin typeface="Verdana" panose="020B0604030504040204" pitchFamily="34" charset="0"/>
            </a:endParaRPr>
          </a:p>
          <a:p>
            <a:pPr algn="ctr">
              <a:lnSpc>
                <a:spcPct val="120000"/>
              </a:lnSpc>
            </a:pPr>
            <a:endParaRPr lang="it-IT" altLang="it-IT" sz="1050" b="1" dirty="0">
              <a:latin typeface="Verdana" panose="020B0604030504040204" pitchFamily="34" charset="0"/>
            </a:endParaRPr>
          </a:p>
          <a:p>
            <a:pPr algn="ctr">
              <a:lnSpc>
                <a:spcPct val="120000"/>
              </a:lnSpc>
            </a:pPr>
            <a:endParaRPr lang="it-IT" altLang="it-IT" sz="1050" b="1" dirty="0">
              <a:latin typeface="Verdana" panose="020B0604030504040204" pitchFamily="34" charset="0"/>
            </a:endParaRPr>
          </a:p>
          <a:p>
            <a:pPr algn="ctr">
              <a:lnSpc>
                <a:spcPct val="120000"/>
              </a:lnSpc>
            </a:pPr>
            <a:endParaRPr lang="it-IT" altLang="it-IT" sz="1050" b="1" dirty="0">
              <a:latin typeface="Verdana" panose="020B0604030504040204" pitchFamily="34" charset="0"/>
            </a:endParaRPr>
          </a:p>
          <a:p>
            <a:pPr algn="ctr">
              <a:lnSpc>
                <a:spcPct val="120000"/>
              </a:lnSpc>
            </a:pPr>
            <a:endParaRPr lang="it-IT" altLang="it-IT" sz="1050" b="1" dirty="0">
              <a:latin typeface="Verdana" panose="020B0604030504040204" pitchFamily="34" charset="0"/>
            </a:endParaRPr>
          </a:p>
          <a:p>
            <a:pPr algn="ctr">
              <a:lnSpc>
                <a:spcPct val="120000"/>
              </a:lnSpc>
            </a:pPr>
            <a:endParaRPr lang="it-IT" altLang="it-IT" sz="1050" b="1" dirty="0">
              <a:latin typeface="Verdana" panose="020B0604030504040204" pitchFamily="34" charset="0"/>
            </a:endParaRPr>
          </a:p>
          <a:p>
            <a:pPr algn="ctr">
              <a:lnSpc>
                <a:spcPct val="120000"/>
              </a:lnSpc>
            </a:pPr>
            <a:endParaRPr lang="it-IT" altLang="it-IT" sz="1050" b="1" dirty="0">
              <a:latin typeface="Verdana" panose="020B0604030504040204" pitchFamily="34" charset="0"/>
            </a:endParaRPr>
          </a:p>
        </p:txBody>
      </p:sp>
    </p:spTree>
    <p:extLst>
      <p:ext uri="{BB962C8B-B14F-4D97-AF65-F5344CB8AC3E}">
        <p14:creationId xmlns:p14="http://schemas.microsoft.com/office/powerpoint/2010/main" val="2084149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557FE657-5776-4240-9D59-E95890115F04}"/>
              </a:ext>
            </a:extLst>
          </p:cNvPr>
          <p:cNvSpPr txBox="1">
            <a:spLocks noChangeArrowheads="1"/>
          </p:cNvSpPr>
          <p:nvPr/>
        </p:nvSpPr>
        <p:spPr bwMode="auto">
          <a:xfrm>
            <a:off x="0" y="659794"/>
            <a:ext cx="9144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GB" altLang="it-IT" sz="1800" dirty="0">
                <a:solidFill>
                  <a:srgbClr val="FF0000"/>
                </a:solidFill>
                <a:latin typeface="Verdana" panose="020B0604030504040204" pitchFamily="34" charset="0"/>
              </a:rPr>
              <a:t>New skills for transitioning to sustainable food systems</a:t>
            </a:r>
            <a:endParaRPr lang="fr-FR" altLang="it-IT" sz="1800" dirty="0">
              <a:solidFill>
                <a:srgbClr val="FF0000"/>
              </a:solidFill>
              <a:latin typeface="Verdana" panose="020B0604030504040204" pitchFamily="34" charset="0"/>
            </a:endParaRPr>
          </a:p>
        </p:txBody>
      </p:sp>
      <p:sp>
        <p:nvSpPr>
          <p:cNvPr id="7" name="Text Box 4">
            <a:extLst>
              <a:ext uri="{FF2B5EF4-FFF2-40B4-BE49-F238E27FC236}">
                <a16:creationId xmlns:a16="http://schemas.microsoft.com/office/drawing/2014/main" id="{A6882629-E721-49B6-924F-5A24DB0BBC66}"/>
              </a:ext>
            </a:extLst>
          </p:cNvPr>
          <p:cNvSpPr txBox="1">
            <a:spLocks noChangeArrowheads="1"/>
          </p:cNvSpPr>
          <p:nvPr/>
        </p:nvSpPr>
        <p:spPr bwMode="auto">
          <a:xfrm>
            <a:off x="531958" y="956390"/>
            <a:ext cx="8080081" cy="671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just">
              <a:lnSpc>
                <a:spcPct val="120000"/>
              </a:lnSpc>
            </a:pPr>
            <a:endParaRPr lang="it-IT" altLang="it-IT" sz="1800" dirty="0">
              <a:latin typeface="Verdana" panose="020B0604030504040204" pitchFamily="34" charset="0"/>
            </a:endParaRPr>
          </a:p>
          <a:p>
            <a:pPr algn="just">
              <a:lnSpc>
                <a:spcPct val="120000"/>
              </a:lnSpc>
            </a:pPr>
            <a:r>
              <a:rPr lang="en-GB" altLang="it-IT" sz="1800" dirty="0">
                <a:latin typeface="Verdana" panose="020B0604030504040204" pitchFamily="34" charset="0"/>
              </a:rPr>
              <a:t>Sustainability as a competence goes beyond acquiring a set of skills and expanding your knowledge: it becomes a real tool to empower learners to take action, overcoming the cognitive dissonance that comes from knowing about an issue but lacking the agency to act. </a:t>
            </a:r>
          </a:p>
          <a:p>
            <a:pPr algn="just">
              <a:lnSpc>
                <a:spcPct val="120000"/>
              </a:lnSpc>
            </a:pPr>
            <a:endParaRPr lang="en-GB" altLang="it-IT" sz="1800" dirty="0">
              <a:latin typeface="Verdana" panose="020B0604030504040204" pitchFamily="34" charset="0"/>
            </a:endParaRPr>
          </a:p>
          <a:p>
            <a:pPr algn="just">
              <a:lnSpc>
                <a:spcPct val="120000"/>
              </a:lnSpc>
            </a:pPr>
            <a:r>
              <a:rPr lang="en-GB" altLang="it-IT" sz="1800" dirty="0">
                <a:latin typeface="Verdana" panose="020B0604030504040204" pitchFamily="34" charset="0"/>
              </a:rPr>
              <a:t>It is grounded in transformative learning, as it aims to change the</a:t>
            </a:r>
          </a:p>
          <a:p>
            <a:pPr algn="just">
              <a:lnSpc>
                <a:spcPct val="120000"/>
              </a:lnSpc>
            </a:pPr>
            <a:r>
              <a:rPr lang="en-GB" altLang="it-IT" sz="1800" dirty="0">
                <a:latin typeface="Verdana" panose="020B0604030504040204" pitchFamily="34" charset="0"/>
              </a:rPr>
              <a:t>perspective of learners and their personal view on the world through a holistic approach and profound personal engagement.</a:t>
            </a:r>
          </a:p>
          <a:p>
            <a:pPr algn="just">
              <a:lnSpc>
                <a:spcPct val="120000"/>
              </a:lnSpc>
            </a:pPr>
            <a:r>
              <a:rPr lang="en-GB" altLang="it-IT" sz="1800" dirty="0">
                <a:latin typeface="Verdana" panose="020B0604030504040204" pitchFamily="34" charset="0"/>
              </a:rPr>
              <a:t> </a:t>
            </a:r>
          </a:p>
          <a:p>
            <a:pPr algn="just">
              <a:lnSpc>
                <a:spcPct val="120000"/>
              </a:lnSpc>
            </a:pPr>
            <a:r>
              <a:rPr lang="en-GB" altLang="it-IT" sz="1800" dirty="0">
                <a:latin typeface="Verdana" panose="020B0604030504040204" pitchFamily="34" charset="0"/>
              </a:rPr>
              <a:t>This process validates different sources of knowledge, calling into question emotional and</a:t>
            </a:r>
          </a:p>
          <a:p>
            <a:pPr algn="just">
              <a:lnSpc>
                <a:spcPct val="120000"/>
              </a:lnSpc>
            </a:pPr>
            <a:r>
              <a:rPr lang="en-GB" altLang="it-IT" sz="1800" dirty="0">
                <a:latin typeface="Verdana" panose="020B0604030504040204" pitchFamily="34" charset="0"/>
              </a:rPr>
              <a:t>relational intelligence, as well as rational thinking.</a:t>
            </a:r>
            <a:endParaRPr lang="it-IT" altLang="it-IT" sz="1800" dirty="0">
              <a:latin typeface="Verdana" panose="020B0604030504040204" pitchFamily="34" charset="0"/>
            </a:endParaRPr>
          </a:p>
          <a:p>
            <a:pPr>
              <a:lnSpc>
                <a:spcPct val="120000"/>
              </a:lnSpc>
            </a:pPr>
            <a:endParaRPr lang="it-IT" altLang="it-IT" sz="1050" dirty="0">
              <a:latin typeface="Verdana" panose="020B0604030504040204" pitchFamily="34" charset="0"/>
            </a:endParaRPr>
          </a:p>
          <a:p>
            <a:pPr>
              <a:lnSpc>
                <a:spcPct val="120000"/>
              </a:lnSpc>
            </a:pPr>
            <a:endParaRPr lang="it-IT" altLang="it-IT" sz="1050" dirty="0">
              <a:latin typeface="Verdana" panose="020B0604030504040204" pitchFamily="34" charset="0"/>
            </a:endParaRPr>
          </a:p>
          <a:p>
            <a:pPr>
              <a:lnSpc>
                <a:spcPct val="120000"/>
              </a:lnSpc>
            </a:pPr>
            <a:endParaRPr lang="it-IT" altLang="it-IT" sz="1050" dirty="0">
              <a:latin typeface="Verdana" panose="020B0604030504040204" pitchFamily="34" charset="0"/>
            </a:endParaRPr>
          </a:p>
          <a:p>
            <a:pPr>
              <a:lnSpc>
                <a:spcPct val="120000"/>
              </a:lnSpc>
            </a:pPr>
            <a:r>
              <a:rPr lang="en-GB" altLang="it-IT" sz="1050" dirty="0">
                <a:latin typeface="Verdana" panose="020B0604030504040204" pitchFamily="34" charset="0"/>
              </a:rPr>
              <a:t>.</a:t>
            </a:r>
            <a:endParaRPr lang="it-IT" altLang="it-IT" sz="1050" dirty="0">
              <a:latin typeface="Verdana" panose="020B0604030504040204" pitchFamily="34" charset="0"/>
            </a:endParaRPr>
          </a:p>
          <a:p>
            <a:pPr>
              <a:lnSpc>
                <a:spcPct val="120000"/>
              </a:lnSpc>
            </a:pPr>
            <a:endParaRPr lang="it-IT" altLang="it-IT" sz="1050" dirty="0">
              <a:latin typeface="Verdana" panose="020B0604030504040204" pitchFamily="34" charset="0"/>
            </a:endParaRPr>
          </a:p>
          <a:p>
            <a:pPr algn="ctr">
              <a:lnSpc>
                <a:spcPct val="120000"/>
              </a:lnSpc>
            </a:pPr>
            <a:endParaRPr lang="it-IT" altLang="it-IT" sz="1050" b="1" dirty="0">
              <a:latin typeface="Verdana" panose="020B0604030504040204" pitchFamily="34" charset="0"/>
            </a:endParaRPr>
          </a:p>
          <a:p>
            <a:pPr algn="ctr">
              <a:lnSpc>
                <a:spcPct val="120000"/>
              </a:lnSpc>
            </a:pPr>
            <a:endParaRPr lang="it-IT" altLang="it-IT" sz="1050" b="1" dirty="0">
              <a:latin typeface="Verdana" panose="020B0604030504040204" pitchFamily="34" charset="0"/>
            </a:endParaRPr>
          </a:p>
          <a:p>
            <a:pPr algn="ctr">
              <a:lnSpc>
                <a:spcPct val="120000"/>
              </a:lnSpc>
            </a:pPr>
            <a:endParaRPr lang="it-IT" altLang="it-IT" sz="1050" b="1" dirty="0">
              <a:latin typeface="Verdana" panose="020B0604030504040204" pitchFamily="34" charset="0"/>
            </a:endParaRPr>
          </a:p>
          <a:p>
            <a:pPr algn="ctr">
              <a:lnSpc>
                <a:spcPct val="120000"/>
              </a:lnSpc>
            </a:pPr>
            <a:endParaRPr lang="it-IT" altLang="it-IT" sz="1050" b="1" dirty="0">
              <a:latin typeface="Verdana" panose="020B0604030504040204" pitchFamily="34" charset="0"/>
            </a:endParaRPr>
          </a:p>
          <a:p>
            <a:pPr algn="ctr">
              <a:lnSpc>
                <a:spcPct val="120000"/>
              </a:lnSpc>
            </a:pPr>
            <a:endParaRPr lang="it-IT" altLang="it-IT" sz="1050" b="1" dirty="0">
              <a:latin typeface="Verdana" panose="020B0604030504040204" pitchFamily="34" charset="0"/>
            </a:endParaRPr>
          </a:p>
          <a:p>
            <a:pPr algn="ctr">
              <a:lnSpc>
                <a:spcPct val="120000"/>
              </a:lnSpc>
            </a:pPr>
            <a:endParaRPr lang="it-IT" altLang="it-IT" sz="1050" b="1" dirty="0">
              <a:latin typeface="Verdana" panose="020B0604030504040204" pitchFamily="34" charset="0"/>
            </a:endParaRPr>
          </a:p>
          <a:p>
            <a:pPr algn="ctr">
              <a:lnSpc>
                <a:spcPct val="120000"/>
              </a:lnSpc>
            </a:pPr>
            <a:endParaRPr lang="it-IT" altLang="it-IT" sz="1050" b="1" dirty="0">
              <a:latin typeface="Verdana" panose="020B0604030504040204" pitchFamily="34" charset="0"/>
            </a:endParaRPr>
          </a:p>
        </p:txBody>
      </p:sp>
    </p:spTree>
    <p:extLst>
      <p:ext uri="{BB962C8B-B14F-4D97-AF65-F5344CB8AC3E}">
        <p14:creationId xmlns:p14="http://schemas.microsoft.com/office/powerpoint/2010/main" val="3904483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557FE657-5776-4240-9D59-E95890115F04}"/>
              </a:ext>
            </a:extLst>
          </p:cNvPr>
          <p:cNvSpPr txBox="1">
            <a:spLocks noChangeArrowheads="1"/>
          </p:cNvSpPr>
          <p:nvPr/>
        </p:nvSpPr>
        <p:spPr bwMode="auto">
          <a:xfrm>
            <a:off x="0" y="659794"/>
            <a:ext cx="9144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GB" altLang="it-IT" sz="1800" dirty="0">
                <a:solidFill>
                  <a:srgbClr val="FF0000"/>
                </a:solidFill>
                <a:latin typeface="Verdana" panose="020B0604030504040204" pitchFamily="34" charset="0"/>
              </a:rPr>
              <a:t>New skills for transitioning to sustainable food systems</a:t>
            </a:r>
            <a:endParaRPr lang="fr-FR" altLang="it-IT" sz="1800" dirty="0">
              <a:solidFill>
                <a:srgbClr val="FF0000"/>
              </a:solidFill>
              <a:latin typeface="Verdana" panose="020B0604030504040204" pitchFamily="34" charset="0"/>
            </a:endParaRPr>
          </a:p>
        </p:txBody>
      </p:sp>
      <p:sp>
        <p:nvSpPr>
          <p:cNvPr id="7" name="Text Box 4">
            <a:extLst>
              <a:ext uri="{FF2B5EF4-FFF2-40B4-BE49-F238E27FC236}">
                <a16:creationId xmlns:a16="http://schemas.microsoft.com/office/drawing/2014/main" id="{A6882629-E721-49B6-924F-5A24DB0BBC66}"/>
              </a:ext>
            </a:extLst>
          </p:cNvPr>
          <p:cNvSpPr txBox="1">
            <a:spLocks noChangeArrowheads="1"/>
          </p:cNvSpPr>
          <p:nvPr/>
        </p:nvSpPr>
        <p:spPr bwMode="auto">
          <a:xfrm>
            <a:off x="531958" y="956390"/>
            <a:ext cx="8080081" cy="671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just">
              <a:lnSpc>
                <a:spcPct val="120000"/>
              </a:lnSpc>
            </a:pPr>
            <a:endParaRPr lang="it-IT" altLang="it-IT" sz="1800" dirty="0">
              <a:latin typeface="Verdana" panose="020B0604030504040204" pitchFamily="34" charset="0"/>
            </a:endParaRPr>
          </a:p>
          <a:p>
            <a:pPr algn="just">
              <a:lnSpc>
                <a:spcPct val="120000"/>
              </a:lnSpc>
            </a:pPr>
            <a:r>
              <a:rPr lang="en-GB" altLang="it-IT" sz="1800" dirty="0">
                <a:latin typeface="Verdana" panose="020B0604030504040204" pitchFamily="34" charset="0"/>
              </a:rPr>
              <a:t>This need for new skills also allows for the emergence of new professional profiles, combining relational competences with knowledge and skills around sustainability. </a:t>
            </a:r>
          </a:p>
          <a:p>
            <a:pPr algn="just">
              <a:lnSpc>
                <a:spcPct val="120000"/>
              </a:lnSpc>
            </a:pPr>
            <a:endParaRPr lang="en-GB" altLang="it-IT" sz="1800" dirty="0">
              <a:latin typeface="Verdana" panose="020B0604030504040204" pitchFamily="34" charset="0"/>
            </a:endParaRPr>
          </a:p>
          <a:p>
            <a:pPr algn="just">
              <a:lnSpc>
                <a:spcPct val="120000"/>
              </a:lnSpc>
            </a:pPr>
            <a:r>
              <a:rPr lang="en-GB" altLang="it-IT" sz="1800" dirty="0">
                <a:latin typeface="Verdana" panose="020B0604030504040204" pitchFamily="34" charset="0"/>
              </a:rPr>
              <a:t>This is the case of the “city food maker”, a figure that can be found in several cities that have achieved outstanding results in the improvement of the sustainability of their food system. </a:t>
            </a:r>
          </a:p>
          <a:p>
            <a:pPr algn="just">
              <a:lnSpc>
                <a:spcPct val="120000"/>
              </a:lnSpc>
            </a:pPr>
            <a:endParaRPr lang="en-GB" altLang="it-IT" sz="1800" dirty="0">
              <a:latin typeface="Verdana" panose="020B0604030504040204" pitchFamily="34" charset="0"/>
            </a:endParaRPr>
          </a:p>
          <a:p>
            <a:pPr algn="just">
              <a:lnSpc>
                <a:spcPct val="120000"/>
              </a:lnSpc>
            </a:pPr>
            <a:r>
              <a:rPr lang="en-GB" altLang="it-IT" sz="1800" dirty="0">
                <a:latin typeface="Verdana" panose="020B0604030504040204" pitchFamily="34" charset="0"/>
              </a:rPr>
              <a:t>The city food maker, who plays a crucial role in fostering change, is that person that is capable of “connecting the food dots”, ensuring communication among all stakeholders of a city's food</a:t>
            </a:r>
          </a:p>
          <a:p>
            <a:pPr algn="just">
              <a:lnSpc>
                <a:spcPct val="120000"/>
              </a:lnSpc>
            </a:pPr>
            <a:r>
              <a:rPr lang="en-GB" altLang="it-IT" sz="1800" dirty="0">
                <a:latin typeface="Verdana" panose="020B0604030504040204" pitchFamily="34" charset="0"/>
              </a:rPr>
              <a:t>system.</a:t>
            </a:r>
            <a:endParaRPr lang="it-IT" altLang="it-IT" sz="1800" dirty="0">
              <a:latin typeface="Verdana" panose="020B0604030504040204" pitchFamily="34" charset="0"/>
            </a:endParaRPr>
          </a:p>
          <a:p>
            <a:pPr>
              <a:lnSpc>
                <a:spcPct val="120000"/>
              </a:lnSpc>
            </a:pPr>
            <a:endParaRPr lang="it-IT" altLang="it-IT" sz="1050" dirty="0">
              <a:latin typeface="Verdana" panose="020B0604030504040204" pitchFamily="34" charset="0"/>
            </a:endParaRPr>
          </a:p>
          <a:p>
            <a:pPr>
              <a:lnSpc>
                <a:spcPct val="120000"/>
              </a:lnSpc>
            </a:pPr>
            <a:endParaRPr lang="it-IT" altLang="it-IT" sz="1050" dirty="0">
              <a:latin typeface="Verdana" panose="020B0604030504040204" pitchFamily="34" charset="0"/>
            </a:endParaRPr>
          </a:p>
          <a:p>
            <a:pPr>
              <a:lnSpc>
                <a:spcPct val="120000"/>
              </a:lnSpc>
            </a:pPr>
            <a:endParaRPr lang="it-IT" altLang="it-IT" sz="1050" dirty="0">
              <a:latin typeface="Verdana" panose="020B0604030504040204" pitchFamily="34" charset="0"/>
            </a:endParaRPr>
          </a:p>
          <a:p>
            <a:pPr>
              <a:lnSpc>
                <a:spcPct val="120000"/>
              </a:lnSpc>
            </a:pPr>
            <a:r>
              <a:rPr lang="en-GB" altLang="it-IT" sz="1050" dirty="0">
                <a:latin typeface="Verdana" panose="020B0604030504040204" pitchFamily="34" charset="0"/>
              </a:rPr>
              <a:t>.</a:t>
            </a:r>
            <a:endParaRPr lang="it-IT" altLang="it-IT" sz="1050" dirty="0">
              <a:latin typeface="Verdana" panose="020B0604030504040204" pitchFamily="34" charset="0"/>
            </a:endParaRPr>
          </a:p>
          <a:p>
            <a:pPr>
              <a:lnSpc>
                <a:spcPct val="120000"/>
              </a:lnSpc>
            </a:pPr>
            <a:endParaRPr lang="it-IT" altLang="it-IT" sz="1050" dirty="0">
              <a:latin typeface="Verdana" panose="020B0604030504040204" pitchFamily="34" charset="0"/>
            </a:endParaRPr>
          </a:p>
          <a:p>
            <a:pPr algn="ctr">
              <a:lnSpc>
                <a:spcPct val="120000"/>
              </a:lnSpc>
            </a:pPr>
            <a:endParaRPr lang="it-IT" altLang="it-IT" sz="1050" b="1" dirty="0">
              <a:latin typeface="Verdana" panose="020B0604030504040204" pitchFamily="34" charset="0"/>
            </a:endParaRPr>
          </a:p>
          <a:p>
            <a:pPr algn="ctr">
              <a:lnSpc>
                <a:spcPct val="120000"/>
              </a:lnSpc>
            </a:pPr>
            <a:endParaRPr lang="it-IT" altLang="it-IT" sz="1050" b="1" dirty="0">
              <a:latin typeface="Verdana" panose="020B0604030504040204" pitchFamily="34" charset="0"/>
            </a:endParaRPr>
          </a:p>
          <a:p>
            <a:pPr algn="ctr">
              <a:lnSpc>
                <a:spcPct val="120000"/>
              </a:lnSpc>
            </a:pPr>
            <a:endParaRPr lang="it-IT" altLang="it-IT" sz="1050" b="1" dirty="0">
              <a:latin typeface="Verdana" panose="020B0604030504040204" pitchFamily="34" charset="0"/>
            </a:endParaRPr>
          </a:p>
          <a:p>
            <a:pPr algn="ctr">
              <a:lnSpc>
                <a:spcPct val="120000"/>
              </a:lnSpc>
            </a:pPr>
            <a:endParaRPr lang="it-IT" altLang="it-IT" sz="1050" b="1" dirty="0">
              <a:latin typeface="Verdana" panose="020B0604030504040204" pitchFamily="34" charset="0"/>
            </a:endParaRPr>
          </a:p>
          <a:p>
            <a:pPr algn="ctr">
              <a:lnSpc>
                <a:spcPct val="120000"/>
              </a:lnSpc>
            </a:pPr>
            <a:endParaRPr lang="it-IT" altLang="it-IT" sz="1050" b="1" dirty="0">
              <a:latin typeface="Verdana" panose="020B0604030504040204" pitchFamily="34" charset="0"/>
            </a:endParaRPr>
          </a:p>
          <a:p>
            <a:pPr algn="ctr">
              <a:lnSpc>
                <a:spcPct val="120000"/>
              </a:lnSpc>
            </a:pPr>
            <a:endParaRPr lang="it-IT" altLang="it-IT" sz="1050" b="1" dirty="0">
              <a:latin typeface="Verdana" panose="020B0604030504040204" pitchFamily="34" charset="0"/>
            </a:endParaRPr>
          </a:p>
          <a:p>
            <a:pPr algn="ctr">
              <a:lnSpc>
                <a:spcPct val="120000"/>
              </a:lnSpc>
            </a:pPr>
            <a:endParaRPr lang="it-IT" altLang="it-IT" sz="1050" b="1" dirty="0">
              <a:latin typeface="Verdana" panose="020B0604030504040204" pitchFamily="34" charset="0"/>
            </a:endParaRPr>
          </a:p>
        </p:txBody>
      </p:sp>
    </p:spTree>
    <p:extLst>
      <p:ext uri="{BB962C8B-B14F-4D97-AF65-F5344CB8AC3E}">
        <p14:creationId xmlns:p14="http://schemas.microsoft.com/office/powerpoint/2010/main" val="493607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23DFCC22-17B3-5DC2-9D7E-368904A47E8A}"/>
              </a:ext>
            </a:extLst>
          </p:cNvPr>
          <p:cNvSpPr txBox="1">
            <a:spLocks noChangeArrowheads="1"/>
          </p:cNvSpPr>
          <p:nvPr/>
        </p:nvSpPr>
        <p:spPr bwMode="auto">
          <a:xfrm>
            <a:off x="0" y="659794"/>
            <a:ext cx="9144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fr-FR" altLang="it-IT" sz="1800" dirty="0">
                <a:solidFill>
                  <a:srgbClr val="FF0000"/>
                </a:solidFill>
                <a:latin typeface="Verdana" panose="020B0604030504040204" pitchFamily="34" charset="0"/>
              </a:rPr>
              <a:t>THE AGENDA</a:t>
            </a:r>
          </a:p>
        </p:txBody>
      </p:sp>
      <p:pic>
        <p:nvPicPr>
          <p:cNvPr id="4" name="Immagine 3">
            <a:extLst>
              <a:ext uri="{FF2B5EF4-FFF2-40B4-BE49-F238E27FC236}">
                <a16:creationId xmlns:a16="http://schemas.microsoft.com/office/drawing/2014/main" id="{8FAF5C43-EFC9-9C43-0D93-F56B9D657724}"/>
              </a:ext>
            </a:extLst>
          </p:cNvPr>
          <p:cNvPicPr>
            <a:picLocks noChangeAspect="1"/>
          </p:cNvPicPr>
          <p:nvPr/>
        </p:nvPicPr>
        <p:blipFill>
          <a:blip r:embed="rId2"/>
          <a:stretch>
            <a:fillRect/>
          </a:stretch>
        </p:blipFill>
        <p:spPr>
          <a:xfrm>
            <a:off x="0" y="335928"/>
            <a:ext cx="9144000" cy="6186144"/>
          </a:xfrm>
          <a:prstGeom prst="rect">
            <a:avLst/>
          </a:prstGeom>
        </p:spPr>
      </p:pic>
    </p:spTree>
    <p:extLst>
      <p:ext uri="{BB962C8B-B14F-4D97-AF65-F5344CB8AC3E}">
        <p14:creationId xmlns:p14="http://schemas.microsoft.com/office/powerpoint/2010/main" val="3521979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453DCE75-37E7-8FB6-AA7E-9BC3C635E56F}"/>
              </a:ext>
            </a:extLst>
          </p:cNvPr>
          <p:cNvPicPr>
            <a:picLocks noChangeAspect="1"/>
          </p:cNvPicPr>
          <p:nvPr/>
        </p:nvPicPr>
        <p:blipFill>
          <a:blip r:embed="rId2"/>
          <a:stretch>
            <a:fillRect/>
          </a:stretch>
        </p:blipFill>
        <p:spPr>
          <a:xfrm>
            <a:off x="0" y="1008529"/>
            <a:ext cx="9144000" cy="4840941"/>
          </a:xfrm>
          <a:prstGeom prst="rect">
            <a:avLst/>
          </a:prstGeom>
        </p:spPr>
      </p:pic>
    </p:spTree>
    <p:extLst>
      <p:ext uri="{BB962C8B-B14F-4D97-AF65-F5344CB8AC3E}">
        <p14:creationId xmlns:p14="http://schemas.microsoft.com/office/powerpoint/2010/main" val="1525488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23DFCC22-17B3-5DC2-9D7E-368904A47E8A}"/>
              </a:ext>
            </a:extLst>
          </p:cNvPr>
          <p:cNvSpPr txBox="1">
            <a:spLocks noChangeArrowheads="1"/>
          </p:cNvSpPr>
          <p:nvPr/>
        </p:nvSpPr>
        <p:spPr bwMode="auto">
          <a:xfrm>
            <a:off x="0" y="669842"/>
            <a:ext cx="9144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it-IT" altLang="it-IT" sz="1800" dirty="0">
                <a:solidFill>
                  <a:srgbClr val="FF0000"/>
                </a:solidFill>
                <a:latin typeface="Verdana" panose="020B0604030504040204" pitchFamily="34" charset="0"/>
              </a:rPr>
              <a:t>S</a:t>
            </a:r>
            <a:r>
              <a:rPr lang="fr-FR" altLang="it-IT" sz="1800" dirty="0">
                <a:solidFill>
                  <a:srgbClr val="FF0000"/>
                </a:solidFill>
                <a:latin typeface="Verdana" panose="020B0604030504040204" pitchFamily="34" charset="0"/>
              </a:rPr>
              <a:t>UMMER CAMPUS RULES . </a:t>
            </a:r>
          </a:p>
          <a:p>
            <a:pPr algn="ctr" eaLnBrk="1" hangingPunct="1"/>
            <a:r>
              <a:rPr lang="fr-FR" altLang="it-IT" sz="1800" dirty="0">
                <a:solidFill>
                  <a:srgbClr val="FF0000"/>
                </a:solidFill>
                <a:latin typeface="Verdana" panose="020B0604030504040204" pitchFamily="34" charset="0"/>
              </a:rPr>
              <a:t>DURING YOUR STAY</a:t>
            </a:r>
          </a:p>
        </p:txBody>
      </p:sp>
      <p:sp>
        <p:nvSpPr>
          <p:cNvPr id="3" name="Text Box 4">
            <a:extLst>
              <a:ext uri="{FF2B5EF4-FFF2-40B4-BE49-F238E27FC236}">
                <a16:creationId xmlns:a16="http://schemas.microsoft.com/office/drawing/2014/main" id="{FB1AD5A4-63A0-C410-DDBF-CCA8B9C35AE4}"/>
              </a:ext>
            </a:extLst>
          </p:cNvPr>
          <p:cNvSpPr txBox="1">
            <a:spLocks noChangeArrowheads="1"/>
          </p:cNvSpPr>
          <p:nvPr/>
        </p:nvSpPr>
        <p:spPr bwMode="auto">
          <a:xfrm>
            <a:off x="531958" y="956390"/>
            <a:ext cx="8080081" cy="6359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just">
              <a:lnSpc>
                <a:spcPct val="120000"/>
              </a:lnSpc>
            </a:pPr>
            <a:endParaRPr lang="it-IT" altLang="it-IT" sz="1800" dirty="0">
              <a:latin typeface="Verdana" panose="020B0604030504040204" pitchFamily="34" charset="0"/>
            </a:endParaRPr>
          </a:p>
          <a:p>
            <a:pPr algn="ctr">
              <a:lnSpc>
                <a:spcPct val="120000"/>
              </a:lnSpc>
            </a:pPr>
            <a:r>
              <a:rPr lang="it-IT" altLang="it-IT" sz="1800" dirty="0">
                <a:latin typeface="Verdana" panose="020B0604030504040204" pitchFamily="34" charset="0"/>
              </a:rPr>
              <a:t>Matteo Basei </a:t>
            </a:r>
            <a:r>
              <a:rPr lang="it-IT" altLang="it-IT" sz="1800" dirty="0" err="1">
                <a:latin typeface="Verdana" panose="020B0604030504040204" pitchFamily="34" charset="0"/>
              </a:rPr>
              <a:t>will</a:t>
            </a:r>
            <a:r>
              <a:rPr lang="it-IT" altLang="it-IT" sz="1800" dirty="0">
                <a:latin typeface="Verdana" panose="020B0604030504040204" pitchFamily="34" charset="0"/>
              </a:rPr>
              <a:t> </a:t>
            </a:r>
            <a:r>
              <a:rPr lang="it-IT" altLang="it-IT" sz="1800" dirty="0" err="1">
                <a:latin typeface="Verdana" panose="020B0604030504040204" pitchFamily="34" charset="0"/>
              </a:rPr>
              <a:t>ask</a:t>
            </a:r>
            <a:r>
              <a:rPr lang="it-IT" altLang="it-IT" sz="1800" dirty="0">
                <a:latin typeface="Verdana" panose="020B0604030504040204" pitchFamily="34" charset="0"/>
              </a:rPr>
              <a:t> </a:t>
            </a:r>
            <a:r>
              <a:rPr lang="it-IT" altLang="it-IT" sz="1800" dirty="0" err="1">
                <a:latin typeface="Verdana" panose="020B0604030504040204" pitchFamily="34" charset="0"/>
              </a:rPr>
              <a:t>tou</a:t>
            </a:r>
            <a:r>
              <a:rPr lang="it-IT" altLang="it-IT" sz="1800" dirty="0">
                <a:latin typeface="Verdana" panose="020B0604030504040204" pitchFamily="34" charset="0"/>
              </a:rPr>
              <a:t> to make some picture and short video interviews </a:t>
            </a:r>
            <a:r>
              <a:rPr lang="it-IT" altLang="it-IT" sz="1800" dirty="0" err="1">
                <a:latin typeface="Verdana" panose="020B0604030504040204" pitchFamily="34" charset="0"/>
              </a:rPr>
              <a:t>during</a:t>
            </a:r>
            <a:r>
              <a:rPr lang="it-IT" altLang="it-IT" sz="1800" dirty="0">
                <a:latin typeface="Verdana" panose="020B0604030504040204" pitchFamily="34" charset="0"/>
              </a:rPr>
              <a:t> the free time </a:t>
            </a:r>
            <a:r>
              <a:rPr lang="it-IT" altLang="it-IT" sz="1800" dirty="0" err="1">
                <a:latin typeface="Verdana" panose="020B0604030504040204" pitchFamily="34" charset="0"/>
              </a:rPr>
              <a:t>at</a:t>
            </a:r>
            <a:r>
              <a:rPr lang="it-IT" altLang="it-IT" sz="1800" dirty="0">
                <a:latin typeface="Verdana" panose="020B0604030504040204" pitchFamily="34" charset="0"/>
              </a:rPr>
              <a:t> the campus to be </a:t>
            </a:r>
            <a:r>
              <a:rPr lang="it-IT" altLang="it-IT" sz="1800" dirty="0" err="1">
                <a:latin typeface="Verdana" panose="020B0604030504040204" pitchFamily="34" charset="0"/>
              </a:rPr>
              <a:t>posted</a:t>
            </a:r>
            <a:r>
              <a:rPr lang="it-IT" altLang="it-IT" sz="1800" dirty="0">
                <a:latin typeface="Verdana" panose="020B0604030504040204" pitchFamily="34" charset="0"/>
              </a:rPr>
              <a:t> on </a:t>
            </a:r>
            <a:r>
              <a:rPr lang="it-IT" altLang="it-IT" sz="1800" dirty="0" err="1">
                <a:latin typeface="Verdana" panose="020B0604030504040204" pitchFamily="34" charset="0"/>
              </a:rPr>
              <a:t>our</a:t>
            </a:r>
            <a:r>
              <a:rPr lang="it-IT" altLang="it-IT" sz="1800" dirty="0">
                <a:latin typeface="Verdana" panose="020B0604030504040204" pitchFamily="34" charset="0"/>
              </a:rPr>
              <a:t> social media </a:t>
            </a:r>
            <a:r>
              <a:rPr lang="it-IT" altLang="it-IT" sz="1800" dirty="0" err="1">
                <a:latin typeface="Verdana" panose="020B0604030504040204" pitchFamily="34" charset="0"/>
              </a:rPr>
              <a:t>channel</a:t>
            </a:r>
            <a:r>
              <a:rPr lang="it-IT" altLang="it-IT" sz="1800" dirty="0">
                <a:latin typeface="Verdana" panose="020B0604030504040204" pitchFamily="34" charset="0"/>
              </a:rPr>
              <a:t> or to be post on </a:t>
            </a:r>
            <a:r>
              <a:rPr lang="it-IT" altLang="it-IT" sz="1800" dirty="0" err="1">
                <a:latin typeface="Verdana" panose="020B0604030504040204" pitchFamily="34" charset="0"/>
              </a:rPr>
              <a:t>our</a:t>
            </a:r>
            <a:r>
              <a:rPr lang="it-IT" altLang="it-IT" sz="1800" dirty="0">
                <a:latin typeface="Verdana" panose="020B0604030504040204" pitchFamily="34" charset="0"/>
              </a:rPr>
              <a:t> website</a:t>
            </a:r>
          </a:p>
          <a:p>
            <a:pPr algn="ctr">
              <a:lnSpc>
                <a:spcPct val="120000"/>
              </a:lnSpc>
            </a:pPr>
            <a:endParaRPr lang="it-IT" altLang="it-IT" sz="1800" b="1" dirty="0">
              <a:latin typeface="Verdana" panose="020B0604030504040204" pitchFamily="34" charset="0"/>
            </a:endParaRPr>
          </a:p>
          <a:p>
            <a:pPr algn="ctr">
              <a:lnSpc>
                <a:spcPct val="120000"/>
              </a:lnSpc>
            </a:pPr>
            <a:r>
              <a:rPr lang="it-IT" altLang="it-IT" sz="1800" b="1" dirty="0">
                <a:latin typeface="Verdana" panose="020B0604030504040204" pitchFamily="34" charset="0"/>
              </a:rPr>
              <a:t>Timing:</a:t>
            </a:r>
          </a:p>
          <a:p>
            <a:pPr algn="ctr">
              <a:lnSpc>
                <a:spcPct val="120000"/>
              </a:lnSpc>
            </a:pPr>
            <a:endParaRPr lang="it-IT" altLang="it-IT" sz="1800" b="1" dirty="0">
              <a:latin typeface="Verdana" panose="020B0604030504040204" pitchFamily="34" charset="0"/>
            </a:endParaRPr>
          </a:p>
          <a:p>
            <a:pPr algn="ctr">
              <a:lnSpc>
                <a:spcPct val="120000"/>
              </a:lnSpc>
            </a:pPr>
            <a:r>
              <a:rPr lang="it-IT" altLang="it-IT" sz="1800" dirty="0">
                <a:latin typeface="Verdana" panose="020B0604030504040204" pitchFamily="34" charset="0"/>
              </a:rPr>
              <a:t>Breakfast </a:t>
            </a:r>
            <a:r>
              <a:rPr lang="it-IT" altLang="it-IT" sz="1800" dirty="0" err="1">
                <a:latin typeface="Verdana" panose="020B0604030504040204" pitchFamily="34" charset="0"/>
              </a:rPr>
              <a:t>is</a:t>
            </a:r>
            <a:r>
              <a:rPr lang="it-IT" altLang="it-IT" sz="1800" dirty="0">
                <a:latin typeface="Verdana" panose="020B0604030504040204" pitchFamily="34" charset="0"/>
              </a:rPr>
              <a:t> </a:t>
            </a:r>
            <a:r>
              <a:rPr lang="it-IT" altLang="it-IT" sz="1800" dirty="0" err="1">
                <a:latin typeface="Verdana" panose="020B0604030504040204" pitchFamily="34" charset="0"/>
              </a:rPr>
              <a:t>at</a:t>
            </a:r>
            <a:r>
              <a:rPr lang="it-IT" altLang="it-IT" sz="1800" dirty="0">
                <a:latin typeface="Verdana" panose="020B0604030504040204" pitchFamily="34" charset="0"/>
              </a:rPr>
              <a:t> 08h00 end 09h00</a:t>
            </a:r>
          </a:p>
          <a:p>
            <a:pPr algn="ctr">
              <a:lnSpc>
                <a:spcPct val="120000"/>
              </a:lnSpc>
            </a:pPr>
            <a:r>
              <a:rPr lang="it-IT" altLang="it-IT" sz="1800" dirty="0">
                <a:latin typeface="Verdana" panose="020B0604030504040204" pitchFamily="34" charset="0"/>
              </a:rPr>
              <a:t>Lunch </a:t>
            </a:r>
            <a:r>
              <a:rPr lang="it-IT" altLang="it-IT" sz="1800" dirty="0" err="1">
                <a:latin typeface="Verdana" panose="020B0604030504040204" pitchFamily="34" charset="0"/>
              </a:rPr>
              <a:t>is</a:t>
            </a:r>
            <a:r>
              <a:rPr lang="it-IT" altLang="it-IT" sz="1800" dirty="0">
                <a:latin typeface="Verdana" panose="020B0604030504040204" pitchFamily="34" charset="0"/>
              </a:rPr>
              <a:t> </a:t>
            </a:r>
            <a:r>
              <a:rPr lang="it-IT" altLang="it-IT" sz="1800" dirty="0" err="1">
                <a:latin typeface="Verdana" panose="020B0604030504040204" pitchFamily="34" charset="0"/>
              </a:rPr>
              <a:t>at</a:t>
            </a:r>
            <a:r>
              <a:rPr lang="it-IT" altLang="it-IT" sz="1800" dirty="0">
                <a:latin typeface="Verdana" panose="020B0604030504040204" pitchFamily="34" charset="0"/>
              </a:rPr>
              <a:t> 12h30</a:t>
            </a:r>
          </a:p>
          <a:p>
            <a:pPr algn="ctr">
              <a:lnSpc>
                <a:spcPct val="120000"/>
              </a:lnSpc>
            </a:pPr>
            <a:r>
              <a:rPr lang="it-IT" altLang="it-IT" sz="1800" dirty="0">
                <a:latin typeface="Verdana" panose="020B0604030504040204" pitchFamily="34" charset="0"/>
              </a:rPr>
              <a:t>Diner </a:t>
            </a:r>
            <a:r>
              <a:rPr lang="it-IT" altLang="it-IT" sz="1800" dirty="0" err="1">
                <a:latin typeface="Verdana" panose="020B0604030504040204" pitchFamily="34" charset="0"/>
              </a:rPr>
              <a:t>is</a:t>
            </a:r>
            <a:r>
              <a:rPr lang="it-IT" altLang="it-IT" sz="1800" dirty="0">
                <a:latin typeface="Verdana" panose="020B0604030504040204" pitchFamily="34" charset="0"/>
              </a:rPr>
              <a:t> </a:t>
            </a:r>
            <a:r>
              <a:rPr lang="it-IT" altLang="it-IT" sz="1800" dirty="0" err="1">
                <a:latin typeface="Verdana" panose="020B0604030504040204" pitchFamily="34" charset="0"/>
              </a:rPr>
              <a:t>at</a:t>
            </a:r>
            <a:r>
              <a:rPr lang="it-IT" altLang="it-IT" sz="1800" dirty="0">
                <a:latin typeface="Verdana" panose="020B0604030504040204" pitchFamily="34" charset="0"/>
              </a:rPr>
              <a:t> 20h00</a:t>
            </a:r>
          </a:p>
          <a:p>
            <a:pPr algn="ctr">
              <a:lnSpc>
                <a:spcPct val="120000"/>
              </a:lnSpc>
            </a:pPr>
            <a:r>
              <a:rPr lang="it-IT" altLang="it-IT" sz="1800" dirty="0">
                <a:latin typeface="Verdana" panose="020B0604030504040204" pitchFamily="34" charset="0"/>
              </a:rPr>
              <a:t>At the </a:t>
            </a:r>
            <a:r>
              <a:rPr lang="it-IT" altLang="it-IT" sz="1800" dirty="0" err="1">
                <a:latin typeface="Verdana" panose="020B0604030504040204" pitchFamily="34" charset="0"/>
              </a:rPr>
              <a:t>restaurant</a:t>
            </a:r>
            <a:endParaRPr lang="it-IT" altLang="it-IT" sz="1800" dirty="0">
              <a:latin typeface="Verdana" panose="020B0604030504040204" pitchFamily="34" charset="0"/>
            </a:endParaRPr>
          </a:p>
          <a:p>
            <a:pPr algn="ctr">
              <a:lnSpc>
                <a:spcPct val="120000"/>
              </a:lnSpc>
            </a:pPr>
            <a:endParaRPr lang="it-IT" altLang="it-IT" sz="1800" dirty="0">
              <a:latin typeface="Verdana" panose="020B0604030504040204" pitchFamily="34" charset="0"/>
            </a:endParaRPr>
          </a:p>
          <a:p>
            <a:pPr algn="ctr">
              <a:lnSpc>
                <a:spcPct val="120000"/>
              </a:lnSpc>
            </a:pPr>
            <a:r>
              <a:rPr lang="it-IT" altLang="it-IT" sz="1800" dirty="0">
                <a:latin typeface="Verdana" panose="020B0604030504040204" pitchFamily="34" charset="0"/>
              </a:rPr>
              <a:t>Coffe breaks are </a:t>
            </a:r>
            <a:r>
              <a:rPr lang="it-IT" altLang="it-IT" sz="1800" dirty="0" err="1">
                <a:latin typeface="Verdana" panose="020B0604030504040204" pitchFamily="34" charset="0"/>
              </a:rPr>
              <a:t>at</a:t>
            </a:r>
            <a:r>
              <a:rPr lang="it-IT" altLang="it-IT" sz="1800" dirty="0">
                <a:latin typeface="Verdana" panose="020B0604030504040204" pitchFamily="34" charset="0"/>
              </a:rPr>
              <a:t> 10h30-11h00 and 15h30-16h00</a:t>
            </a:r>
          </a:p>
          <a:p>
            <a:pPr algn="ctr">
              <a:lnSpc>
                <a:spcPct val="120000"/>
              </a:lnSpc>
            </a:pPr>
            <a:r>
              <a:rPr lang="it-IT" altLang="it-IT" sz="1800" dirty="0">
                <a:latin typeface="Verdana" panose="020B0604030504040204" pitchFamily="34" charset="0"/>
              </a:rPr>
              <a:t>On the Patio</a:t>
            </a:r>
          </a:p>
          <a:p>
            <a:pPr algn="ctr">
              <a:lnSpc>
                <a:spcPct val="120000"/>
              </a:lnSpc>
            </a:pPr>
            <a:endParaRPr lang="it-IT" altLang="it-IT" sz="1800" dirty="0">
              <a:latin typeface="Verdana" panose="020B0604030504040204" pitchFamily="34" charset="0"/>
            </a:endParaRPr>
          </a:p>
          <a:p>
            <a:pPr algn="ctr">
              <a:lnSpc>
                <a:spcPct val="120000"/>
              </a:lnSpc>
            </a:pPr>
            <a:r>
              <a:rPr lang="it-IT" altLang="it-IT" sz="1800" b="1" dirty="0" err="1">
                <a:latin typeface="Verdana" panose="020B0604030504040204" pitchFamily="34" charset="0"/>
              </a:rPr>
              <a:t>Please</a:t>
            </a:r>
            <a:r>
              <a:rPr lang="it-IT" altLang="it-IT" sz="1800" b="1" dirty="0">
                <a:latin typeface="Verdana" panose="020B0604030504040204" pitchFamily="34" charset="0"/>
              </a:rPr>
              <a:t> be </a:t>
            </a:r>
            <a:r>
              <a:rPr lang="it-IT" altLang="it-IT" sz="1800" b="1" dirty="0" err="1">
                <a:latin typeface="Verdana" panose="020B0604030504040204" pitchFamily="34" charset="0"/>
              </a:rPr>
              <a:t>punctual</a:t>
            </a:r>
            <a:r>
              <a:rPr lang="it-IT" altLang="it-IT" sz="1800" b="1" dirty="0">
                <a:latin typeface="Verdana" panose="020B0604030504040204" pitchFamily="34" charset="0"/>
              </a:rPr>
              <a:t> !</a:t>
            </a:r>
            <a:endParaRPr lang="it-IT" altLang="it-IT" sz="1050" b="1" dirty="0">
              <a:latin typeface="Verdana" panose="020B0604030504040204" pitchFamily="34" charset="0"/>
            </a:endParaRPr>
          </a:p>
          <a:p>
            <a:pPr algn="ctr">
              <a:lnSpc>
                <a:spcPct val="120000"/>
              </a:lnSpc>
            </a:pPr>
            <a:endParaRPr lang="it-IT" altLang="it-IT" sz="1050" b="1" dirty="0">
              <a:latin typeface="Verdana" panose="020B0604030504040204" pitchFamily="34" charset="0"/>
            </a:endParaRPr>
          </a:p>
          <a:p>
            <a:pPr algn="ctr">
              <a:lnSpc>
                <a:spcPct val="120000"/>
              </a:lnSpc>
            </a:pPr>
            <a:endParaRPr lang="it-IT" altLang="it-IT" sz="1050" b="1" dirty="0">
              <a:latin typeface="Verdana" panose="020B0604030504040204" pitchFamily="34" charset="0"/>
            </a:endParaRPr>
          </a:p>
          <a:p>
            <a:pPr algn="ctr">
              <a:lnSpc>
                <a:spcPct val="120000"/>
              </a:lnSpc>
            </a:pPr>
            <a:endParaRPr lang="it-IT" altLang="it-IT" sz="1050" b="1" dirty="0">
              <a:latin typeface="Verdana" panose="020B0604030504040204" pitchFamily="34" charset="0"/>
            </a:endParaRPr>
          </a:p>
          <a:p>
            <a:pPr algn="ctr">
              <a:lnSpc>
                <a:spcPct val="120000"/>
              </a:lnSpc>
            </a:pPr>
            <a:endParaRPr lang="it-IT" altLang="it-IT" sz="1050" b="1" dirty="0">
              <a:latin typeface="Verdana" panose="020B0604030504040204" pitchFamily="34" charset="0"/>
            </a:endParaRPr>
          </a:p>
          <a:p>
            <a:pPr algn="ctr">
              <a:lnSpc>
                <a:spcPct val="120000"/>
              </a:lnSpc>
            </a:pPr>
            <a:endParaRPr lang="it-IT" altLang="it-IT" sz="1050" b="1" dirty="0">
              <a:latin typeface="Verdana" panose="020B0604030504040204" pitchFamily="34" charset="0"/>
            </a:endParaRPr>
          </a:p>
        </p:txBody>
      </p:sp>
    </p:spTree>
    <p:extLst>
      <p:ext uri="{BB962C8B-B14F-4D97-AF65-F5344CB8AC3E}">
        <p14:creationId xmlns:p14="http://schemas.microsoft.com/office/powerpoint/2010/main" val="2751576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23DFCC22-17B3-5DC2-9D7E-368904A47E8A}"/>
              </a:ext>
            </a:extLst>
          </p:cNvPr>
          <p:cNvSpPr txBox="1">
            <a:spLocks noChangeArrowheads="1"/>
          </p:cNvSpPr>
          <p:nvPr/>
        </p:nvSpPr>
        <p:spPr bwMode="auto">
          <a:xfrm>
            <a:off x="0" y="669842"/>
            <a:ext cx="9144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it-IT" altLang="it-IT" sz="1800" dirty="0">
                <a:solidFill>
                  <a:srgbClr val="FF0000"/>
                </a:solidFill>
                <a:latin typeface="Verdana" panose="020B0604030504040204" pitchFamily="34" charset="0"/>
              </a:rPr>
              <a:t>S</a:t>
            </a:r>
            <a:r>
              <a:rPr lang="fr-FR" altLang="it-IT" sz="1800" dirty="0">
                <a:solidFill>
                  <a:srgbClr val="FF0000"/>
                </a:solidFill>
                <a:latin typeface="Verdana" panose="020B0604030504040204" pitchFamily="34" charset="0"/>
              </a:rPr>
              <a:t>UMMER CAMPUS RULES . </a:t>
            </a:r>
          </a:p>
          <a:p>
            <a:pPr algn="ctr" eaLnBrk="1" hangingPunct="1"/>
            <a:r>
              <a:rPr lang="fr-FR" altLang="it-IT" sz="1800" dirty="0">
                <a:solidFill>
                  <a:srgbClr val="FF0000"/>
                </a:solidFill>
                <a:latin typeface="Verdana" panose="020B0604030504040204" pitchFamily="34" charset="0"/>
              </a:rPr>
              <a:t>DURING YOUR STAY</a:t>
            </a:r>
          </a:p>
        </p:txBody>
      </p:sp>
      <p:sp>
        <p:nvSpPr>
          <p:cNvPr id="3" name="Text Box 4">
            <a:extLst>
              <a:ext uri="{FF2B5EF4-FFF2-40B4-BE49-F238E27FC236}">
                <a16:creationId xmlns:a16="http://schemas.microsoft.com/office/drawing/2014/main" id="{FB1AD5A4-63A0-C410-DDBF-CCA8B9C35AE4}"/>
              </a:ext>
            </a:extLst>
          </p:cNvPr>
          <p:cNvSpPr txBox="1">
            <a:spLocks noChangeArrowheads="1"/>
          </p:cNvSpPr>
          <p:nvPr/>
        </p:nvSpPr>
        <p:spPr bwMode="auto">
          <a:xfrm>
            <a:off x="531958" y="956390"/>
            <a:ext cx="8080081" cy="65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just">
              <a:lnSpc>
                <a:spcPct val="120000"/>
              </a:lnSpc>
            </a:pPr>
            <a:endParaRPr lang="it-IT" altLang="it-IT" sz="1800" dirty="0">
              <a:latin typeface="Verdana" panose="020B0604030504040204" pitchFamily="34" charset="0"/>
            </a:endParaRPr>
          </a:p>
          <a:p>
            <a:pPr algn="ctr">
              <a:lnSpc>
                <a:spcPct val="120000"/>
              </a:lnSpc>
            </a:pPr>
            <a:r>
              <a:rPr lang="en-GB" altLang="it-IT" sz="1800" dirty="0">
                <a:latin typeface="Verdana" panose="020B0604030504040204" pitchFamily="34" charset="0"/>
              </a:rPr>
              <a:t>During all sessions, please switch your phone to silent mode. Of course, you can still take pictures and post messages on social media.</a:t>
            </a:r>
          </a:p>
          <a:p>
            <a:pPr algn="ctr">
              <a:lnSpc>
                <a:spcPct val="120000"/>
              </a:lnSpc>
            </a:pPr>
            <a:endParaRPr lang="en-GB" altLang="it-IT" sz="1800" dirty="0">
              <a:latin typeface="Verdana" panose="020B0604030504040204" pitchFamily="34" charset="0"/>
            </a:endParaRPr>
          </a:p>
          <a:p>
            <a:pPr algn="ctr">
              <a:lnSpc>
                <a:spcPct val="120000"/>
              </a:lnSpc>
            </a:pPr>
            <a:r>
              <a:rPr lang="en-GB" altLang="it-IT" sz="1800" dirty="0">
                <a:latin typeface="Verdana" panose="020B0604030504040204" pitchFamily="34" charset="0"/>
              </a:rPr>
              <a:t> La Bergerie is a fenced property, if you go out after dinner, outside the property, you must have the code (1629) to open the pedestrian gate.</a:t>
            </a:r>
          </a:p>
          <a:p>
            <a:pPr algn="ctr">
              <a:lnSpc>
                <a:spcPct val="120000"/>
              </a:lnSpc>
            </a:pPr>
            <a:endParaRPr lang="en-GB" altLang="it-IT" sz="1800" dirty="0">
              <a:latin typeface="Verdana" panose="020B0604030504040204" pitchFamily="34" charset="0"/>
            </a:endParaRPr>
          </a:p>
          <a:p>
            <a:pPr algn="ctr">
              <a:lnSpc>
                <a:spcPct val="120000"/>
              </a:lnSpc>
            </a:pPr>
            <a:r>
              <a:rPr lang="en-GB" altLang="it-IT" sz="1800" dirty="0">
                <a:latin typeface="Verdana" panose="020B0604030504040204" pitchFamily="34" charset="0"/>
              </a:rPr>
              <a:t>During meals or coffee breaks, if you decide to go outside, please return your glasses and tableware to their place.</a:t>
            </a:r>
          </a:p>
          <a:p>
            <a:pPr algn="ctr">
              <a:lnSpc>
                <a:spcPct val="120000"/>
              </a:lnSpc>
            </a:pPr>
            <a:r>
              <a:rPr lang="en-GB" altLang="it-IT" sz="1800" dirty="0">
                <a:latin typeface="Verdana" panose="020B0604030504040204" pitchFamily="34" charset="0"/>
              </a:rPr>
              <a:t>Before to leave the restaurant pls get your tableware and place on the trolley.</a:t>
            </a:r>
          </a:p>
          <a:p>
            <a:pPr algn="ctr">
              <a:lnSpc>
                <a:spcPct val="120000"/>
              </a:lnSpc>
            </a:pPr>
            <a:endParaRPr lang="en-GB" altLang="it-IT" sz="1800" dirty="0">
              <a:latin typeface="Verdana" panose="020B0604030504040204" pitchFamily="34" charset="0"/>
            </a:endParaRPr>
          </a:p>
          <a:p>
            <a:pPr algn="ctr">
              <a:lnSpc>
                <a:spcPct val="120000"/>
              </a:lnSpc>
            </a:pPr>
            <a:r>
              <a:rPr lang="en-GB" altLang="it-IT" sz="1800" dirty="0">
                <a:latin typeface="Verdana" panose="020B0604030504040204" pitchFamily="34" charset="0"/>
              </a:rPr>
              <a:t>The </a:t>
            </a:r>
            <a:r>
              <a:rPr lang="it-IT" altLang="it-IT" sz="1800" dirty="0">
                <a:latin typeface="Verdana" panose="020B0604030504040204" pitchFamily="34" charset="0"/>
              </a:rPr>
              <a:t>Wi-Fi:</a:t>
            </a:r>
          </a:p>
          <a:p>
            <a:pPr algn="ctr">
              <a:lnSpc>
                <a:spcPct val="120000"/>
              </a:lnSpc>
            </a:pPr>
            <a:r>
              <a:rPr lang="it-IT" altLang="it-IT" sz="1800" dirty="0">
                <a:latin typeface="Verdana" panose="020B0604030504040204" pitchFamily="34" charset="0"/>
              </a:rPr>
              <a:t>ID: BERGER22   -  PW:INTERNET</a:t>
            </a:r>
            <a:endParaRPr lang="en-GB" altLang="it-IT" sz="1800" dirty="0">
              <a:latin typeface="Verdana" panose="020B0604030504040204" pitchFamily="34" charset="0"/>
            </a:endParaRPr>
          </a:p>
          <a:p>
            <a:pPr algn="ctr">
              <a:lnSpc>
                <a:spcPct val="120000"/>
              </a:lnSpc>
            </a:pPr>
            <a:endParaRPr lang="it-IT" altLang="it-IT" sz="1800" dirty="0">
              <a:latin typeface="Verdana" panose="020B0604030504040204" pitchFamily="34" charset="0"/>
            </a:endParaRPr>
          </a:p>
          <a:p>
            <a:pPr algn="ctr">
              <a:lnSpc>
                <a:spcPct val="120000"/>
              </a:lnSpc>
            </a:pPr>
            <a:endParaRPr lang="it-IT" altLang="it-IT" sz="1800" dirty="0">
              <a:latin typeface="Verdana" panose="020B0604030504040204" pitchFamily="34" charset="0"/>
            </a:endParaRPr>
          </a:p>
          <a:p>
            <a:pPr algn="ctr">
              <a:lnSpc>
                <a:spcPct val="120000"/>
              </a:lnSpc>
            </a:pPr>
            <a:endParaRPr lang="it-IT" altLang="it-IT" sz="1800" dirty="0">
              <a:latin typeface="Verdana" panose="020B0604030504040204" pitchFamily="34" charset="0"/>
            </a:endParaRPr>
          </a:p>
          <a:p>
            <a:pPr algn="ctr">
              <a:lnSpc>
                <a:spcPct val="120000"/>
              </a:lnSpc>
            </a:pPr>
            <a:endParaRPr lang="it-IT" altLang="it-IT" sz="1050" b="1" dirty="0">
              <a:latin typeface="Verdana" panose="020B0604030504040204" pitchFamily="34" charset="0"/>
            </a:endParaRPr>
          </a:p>
        </p:txBody>
      </p:sp>
    </p:spTree>
    <p:extLst>
      <p:ext uri="{BB962C8B-B14F-4D97-AF65-F5344CB8AC3E}">
        <p14:creationId xmlns:p14="http://schemas.microsoft.com/office/powerpoint/2010/main" val="595475657"/>
      </p:ext>
    </p:extLst>
  </p:cSld>
  <p:clrMapOvr>
    <a:masterClrMapping/>
  </p:clrMapOvr>
</p:sld>
</file>

<file path=ppt/theme/theme1.xml><?xml version="1.0" encoding="utf-8"?>
<a:theme xmlns:a="http://schemas.openxmlformats.org/drawingml/2006/main" name="Office Them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718</Words>
  <Application>Microsoft Office PowerPoint</Application>
  <PresentationFormat>Presentazione su schermo (4:3)</PresentationFormat>
  <Paragraphs>143</Paragraphs>
  <Slides>11</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11</vt:i4>
      </vt:variant>
    </vt:vector>
  </HeadingPairs>
  <TitlesOfParts>
    <vt:vector size="16" baseType="lpstr">
      <vt:lpstr>Arial</vt:lpstr>
      <vt:lpstr>Calibri</vt:lpstr>
      <vt:lpstr>Calibri Light</vt:lpstr>
      <vt:lpstr>Verdana</vt:lpstr>
      <vt:lpstr>Office Theme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utente01</dc:creator>
  <cp:lastModifiedBy>maurizio mariani</cp:lastModifiedBy>
  <cp:revision>99</cp:revision>
  <cp:lastPrinted>2018-08-03T22:34:02Z</cp:lastPrinted>
  <dcterms:created xsi:type="dcterms:W3CDTF">2016-08-09T17:44:09Z</dcterms:created>
  <dcterms:modified xsi:type="dcterms:W3CDTF">2023-09-02T09:38:23Z</dcterms:modified>
</cp:coreProperties>
</file>